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3D00B-10BA-7157-49C2-E9010BC48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8A1EDA-30C6-34B0-D89C-88095453CA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20AF0-A6C8-1455-16C2-B978B1E3D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CFD5D-F59E-4776-A90D-DECD4A4EDBE6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BD963-6309-0E80-1A8B-B218DD75A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EF6F7-88C8-03F0-3AEE-4BD16877A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D698-0C89-4104-99C9-D5863B17C8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1600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245AD-1F49-4669-71E6-DC6F307BA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71AD3D-8A66-FB37-EA08-5B27EA4F6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96F0B-A231-6CBA-1A59-7BB12F69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CFD5D-F59E-4776-A90D-DECD4A4EDBE6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3ED6C-0208-AFFA-BAC7-8B622B1BB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48C97-B505-5F50-AB2A-013E035F8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D698-0C89-4104-99C9-D5863B17C8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7478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EA35FB-9361-316B-DECB-DA51936337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F9A78D-FD7A-9E74-A30B-FC2042FC09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E62DA-37BD-AB7E-575F-AB9A55B11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CFD5D-F59E-4776-A90D-DECD4A4EDBE6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8967C-16C8-64C8-4A8D-4447526F0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F8B0F-E77B-AAA0-1CE8-4041A386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D698-0C89-4104-99C9-D5863B17C8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806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4FDC4-3535-0B15-B7D6-414BD6A33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61337-6260-F1DB-C9CF-84853BAC1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C75A3-B75A-AB4E-D0AB-C57722E4A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CFD5D-F59E-4776-A90D-DECD4A4EDBE6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F27CF-8586-2F0F-C728-0054B9A73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AEA1A-0C51-72D4-919D-CF972EB68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D698-0C89-4104-99C9-D5863B17C8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218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ADF7B-D738-5FAD-A2F8-53119FCA8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42546-4831-9965-5D60-4DF23420F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B1DBB-9491-2083-5A21-D12AC48A6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CFD5D-F59E-4776-A90D-DECD4A4EDBE6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C604B-D91E-C91F-12D1-7FF9F9460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46054-DB62-D46A-AF23-3E00B875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D698-0C89-4104-99C9-D5863B17C8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137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FF2A6-8F75-D592-3886-3BB4AC8BE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8DBAA-3309-8F48-8B24-C9DF361051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CB91-49CF-88E6-4AD0-85752ACAC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553AB-C2A3-5C9E-4E82-B1DC51B33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CFD5D-F59E-4776-A90D-DECD4A4EDBE6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6A7C8F-623B-DB0E-C5A9-5B8DD0B14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369894-A79E-5105-E0E4-9CF4B03CF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D698-0C89-4104-99C9-D5863B17C8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659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8FFD4-9C1D-2F1E-9FCF-8F12DB27A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0A4BB3-B651-EFE9-9943-18DC49FF9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542AB1-9FD6-EB51-4DFF-E4A2BD282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1CDFEE-F8D1-B085-BEC1-D25052264B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29F4A6-F02A-3BB9-EC69-2E2CCFC894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DD3D08-DCCC-59C2-40C6-7FA882D0B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CFD5D-F59E-4776-A90D-DECD4A4EDBE6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A179AE-D32C-D786-B5E8-192CE8BE8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6B1079-FDB7-6324-C9E3-EC64FC101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D698-0C89-4104-99C9-D5863B17C8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813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3626A-F1C1-0DAE-2CED-B2547A8FF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20F205-EB8D-44E8-7276-E003CA2BA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CFD5D-F59E-4776-A90D-DECD4A4EDBE6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E367C0-387F-1F44-CE6D-7D5A2F06B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8E71E9-C29D-FD5D-B89B-5BC3C8E80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D698-0C89-4104-99C9-D5863B17C8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496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B55F25-45DF-6A68-1C54-BE0B1DEBA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CFD5D-F59E-4776-A90D-DECD4A4EDBE6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B7F5D8-F4A8-AE8C-3F79-B29E33AAA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2944EB-A67B-199D-1CA6-2FB8B2714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D698-0C89-4104-99C9-D5863B17C8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06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A7A06-8D57-E011-8CCD-71E0B8C0B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6A274-90B5-A15E-C75F-85B3F15DE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0EE91-F108-7303-3619-A88C58285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8F89F-10A3-9D49-E283-6BA45C82A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CFD5D-F59E-4776-A90D-DECD4A4EDBE6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8474F1-9583-BB53-8BB1-34C6601D8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36770-6E55-8F3A-1A5A-49B8FAE13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D698-0C89-4104-99C9-D5863B17C8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855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CD5FA-0E03-C60E-97A9-37CA1290B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BB9E03-6715-75C3-A7F3-81FEAE757B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D1F875-D084-994E-371E-FBFE7A666D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FC69D3-ED4C-4B8C-E139-A7CEE04D4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CFD5D-F59E-4776-A90D-DECD4A4EDBE6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1361A-3525-E815-6743-5B101AFF7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F1527-79B4-6637-B2AC-E88BB62EC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D698-0C89-4104-99C9-D5863B17C8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590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FB3227-0127-12D3-4265-8B5418792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51D1B-C595-5EE8-7A6B-4E82FEED6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26F8B-7166-88E1-D8B5-8282D9F2CF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CFD5D-F59E-4776-A90D-DECD4A4EDBE6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D2504-1885-EEEB-C4EE-9274705EC9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841CA-9E9B-6410-8C5F-DF2D0194A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3D698-0C89-4104-99C9-D5863B17C8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6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6F3BE-8350-8645-CEE1-91D896B181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D6B2C5-BFAF-9068-A4A4-F9AD3CD665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01A9F0-4753-CF58-8089-87D6CAC09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5" y="0"/>
            <a:ext cx="121398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332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C9B1F-2BAB-1E17-9F43-80C29E804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968A87-9AE8-6CCC-1318-82F1EBD10E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074697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AF9A1-1B75-8457-5248-F164B0647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F8A5AC-2A59-045F-9C2F-8622D06899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573314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2025-02-13T08:45:51Z</dcterms:created>
  <dcterms:modified xsi:type="dcterms:W3CDTF">2025-02-13T08:46:22Z</dcterms:modified>
</cp:coreProperties>
</file>