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D8E4-ACBB-EECE-8A56-3FD0D0C3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F57A6-9F34-6E52-B5D2-10009AC4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FD79-6324-465C-FBEF-7450F036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0D27-3D38-5CDB-9B73-B46BE422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6C8B-6433-1132-8CC7-E6D20E8C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5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2D2-E9CD-57AE-ABA4-FF3FA40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FB387-B07F-7485-B768-CEB42F73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0A21-AF54-7E64-70FF-C6D410D7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2E62-8805-808F-D837-510FB4BB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861A-6793-3DAB-EC8B-D8488493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1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AA849-0194-9E36-30F3-520368B12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B4AF6-2B06-B020-8AF4-CB928FF9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A587-5298-325A-5992-3D482B4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CCDB-04C8-7D32-E994-B58669F8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805D-1FD9-36A3-F375-0BA477F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6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E54A-A77C-C9CD-1473-48BA6EB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D5CC-BD58-EB77-10DD-0B0BD209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6435-2C74-8EBC-CF5B-E9D750BA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FE58-8DB6-D7E8-3B5E-2E5E0919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1B43-089F-06C7-6DC4-8453A132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E9A1-AE88-0072-42C9-AB9F881B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C47EE-072E-7CA5-2F26-B6D0B2A2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1BEE-EFFA-61B3-1DF6-0192446A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D98F-C162-EFC7-BE1B-149E209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67FE-0794-594B-6C49-896BEAF0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26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AD36-1241-2FC1-EA19-FA1059D5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1851-DEE3-3925-9431-14DECFBF9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9287-03F8-265E-5A88-063AE3B9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F461-3E77-7B1B-97C7-DE5B6484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7C3D-D47D-9F9E-057B-2273C3F9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FAA3-B82D-19EA-FD11-EB16981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9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C8D9-4594-C9E9-07BC-51F1D125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4A8C-E54C-7828-F80C-6BFAF0B3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77E64-B3D9-A91C-C882-988DD16BA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DE668-FC66-777F-DE06-1220F8B92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5E5C3-6B1A-3A7D-0582-BB6DFCDC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F1612-8371-079A-9D02-C66E23C7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550F-3D25-1569-06BE-92CE4985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8FEC-1C76-7517-EE5E-926C1347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475A-ADAB-CFE5-34A0-D4A555A7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826BA-DDAE-D1E1-60C2-5701C794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3D35-1785-2009-5602-9681D431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FD07-C141-F304-EEA6-256966E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1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7B6CA-2471-A745-19B3-48BF2E7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0CF0A-C73F-AA75-9387-24756714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ACB86-2D6C-E007-077A-01D2FF9B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5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5316-B520-AEAD-EC6B-261D4FEE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7789-E6D3-8C14-10FB-00E7F7E0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0536-177F-B953-2CE0-FF9AC3A6A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ECFAE-6E42-A87D-D436-2ADEA63C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17DD-19A7-D0F8-843D-DA1B16F1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F2D5E-A02F-C8E0-E065-48CFBAAA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9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9F47-C70D-8E5B-13CC-5976D8F8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5A38E-F704-235F-B06E-0B4EB99BD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31848-2809-4425-E8D7-F4D39B908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06B3E-C1DC-2C3E-7EDE-6C33FF5B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735EC-DE55-A27F-9D25-6128C31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1FFF-169E-9594-69D2-C0EEE8B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6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3B9D7-4909-978F-F6CF-3A72E641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74F2D-697E-F38F-BA9C-238B4A89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EBE5-AC94-BE82-348A-2A46CD70A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258A-066B-4B01-B35E-E5F14BE0820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0DCB-28D4-79C2-603B-D077117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FA9D-9124-81FB-5A23-8C7A9498C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C7B2-D592-42A7-A652-10E5EBB2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2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C989-A5B3-E985-DC99-00C525FF9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A5572-BF56-A08B-F96B-37E1575D0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86FD3-3578-C49F-853B-27A1DC34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AB63-8316-F840-DE86-25E984BF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F684B-4995-487D-CEF9-1C4BA305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22629" cy="6858001"/>
          </a:xfrm>
        </p:spPr>
      </p:pic>
    </p:spTree>
    <p:extLst>
      <p:ext uri="{BB962C8B-B14F-4D97-AF65-F5344CB8AC3E}">
        <p14:creationId xmlns:p14="http://schemas.microsoft.com/office/powerpoint/2010/main" val="151161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2025-02-13T07:58:36Z</dcterms:created>
  <dcterms:modified xsi:type="dcterms:W3CDTF">2025-02-13T07:58:56Z</dcterms:modified>
</cp:coreProperties>
</file>