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454-D315-3596-3EEB-43D235EC2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FF640-930C-8C0D-CDDA-79BCD963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7032F-DFE9-0B46-C581-46F1577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2FEB-979D-1C75-0796-40CCEEC4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935C-CED5-E892-F59C-9EF11762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3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E05D-2BC6-CBEF-02F4-E326E388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F68B-C9F0-AD7C-3A05-307970131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8D8F-F647-75BF-AE92-37A901A6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A47C-B34F-D8F8-F61D-240D299B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50CB-9EAC-3F8A-4CAC-58287B4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59ED8-3EB8-09D5-9EFC-1FF185E2A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ED360-308B-9CA9-D1EC-D948935F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FF32-1036-F938-CA48-AED4FF03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64E7-915B-D291-509F-E92B6D7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F3CA-DAB1-3F18-586E-DE7657AF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A3FA-8907-B61B-488E-496CC1ED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27CC-EE54-1584-5F94-48EDEBC0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5598-A6D7-D58F-707D-3BCB8BEF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929D-79E4-01B4-9729-875A06F7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4AEA6-0A50-C33F-F40F-CD8D5B4D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B822-E669-329B-DC40-7EBBA492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59FF-CC03-9272-13BB-AB49FF0A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8610-61B2-EEF6-C580-D37BD26C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720E-6993-0DDE-BC46-4A49E6FF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1B3F-A89C-A27B-5764-1DFDCBB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4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94FE-F1EB-A3A3-8760-3F1EAD2A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68E7-5C6F-BD4C-CD17-EBAD5C26B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9B81F-7361-0A74-4557-5164F1F70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A3A-5995-16EF-AC16-339CA743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70B3B-0C96-4766-DBB7-C831C1C3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649B-CFF6-CADF-4F97-B130EB87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A8B5-1159-39BF-1061-42BBC572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2299-A364-DB9D-40CC-4CC33482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3662-0D8D-D303-4857-4A210511C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137D2-98F5-6D14-DA9A-EB4DC6D44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4EAF5-48CE-D62E-9EA8-44793A27F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F4B23-4386-2158-473A-FF388809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169BC-9222-7F27-1DA0-60107658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B757F-B59B-73F8-0825-DAC664BA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5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4A25-07D4-4721-8252-905BCCD4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53EA-46DA-A5C8-6E01-A6F34F79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3DA84-67C2-1D64-28AD-3B172DB4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15AA8-7AF8-89C3-9D92-097BABCC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7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121EA-EA33-1D96-A86F-60499862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1FB11-3505-61C4-6F29-53EDFE5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0A499-EDCA-5459-4353-C41F1CB2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B5A9-CD89-6FFC-4327-3C5E16D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BF05-1A37-33F7-9D02-799216E1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16616-D2CA-999A-7C87-AAF62FD6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9F46D-7142-CFA0-EF1A-E2F3CD6E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E917-965F-6C99-D519-A832CB1E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06A5-1894-57AD-3CF1-E5EC223C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41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A726-F2B4-D620-F3F3-A3B60ED2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93896-01AD-E945-3222-40877ED31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3EAF2-A349-B813-7707-3CD4ED603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6DB-8F47-668E-E408-9D52E38F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0518B-86A2-A263-F152-7B3B13A8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906BB-0F8C-BB00-0015-7D6DDEC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CFD38-CE24-2570-967E-1098CB71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7E2E8-9F2D-9631-939B-3B439B2F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C7BA-23E1-CFF0-4885-655AF7F8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0151-670A-47CD-8D60-40EABD67A53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7232-72F0-8C6B-2400-BA8259A23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53FC-D47E-6ABF-1F63-F3379392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F82B-C0C6-48FD-87F6-997C582AC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6FB2-007F-F9F0-619F-4E5FBB44A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4B6D-AC28-9043-94D2-E9C3883C2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802EC-3BA1-1D93-5531-880CC52E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5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2025-02-13T08:53:29Z</dcterms:created>
  <dcterms:modified xsi:type="dcterms:W3CDTF">2025-02-13T08:53:36Z</dcterms:modified>
</cp:coreProperties>
</file>