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2DFF-40DA-68A1-A0E6-9AC42BB17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0A63D-7811-41C3-1FF9-0E7C685EE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0AD6A-04C8-8E58-CA03-5F1457F3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95C5-13E8-44BA-9443-F736360BEA5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773DE-9526-9E26-57F5-43544146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76708-156E-3DFC-90F3-6041F079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8C2C-3E17-49AC-AA86-0D01BCC8F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04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EEA9-5FCD-B7F9-C79D-85D52C0F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B17D8-DE4F-17D6-1BA8-9A0196807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BB728-CEE5-7EE2-737F-20EEA7B0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95C5-13E8-44BA-9443-F736360BEA5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52903-AAC2-8F96-CBC7-1BCE89CA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01F5-751B-924F-C415-30D40F6B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8C2C-3E17-49AC-AA86-0D01BCC8F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33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82332-D54E-CEDF-A242-0F42A2399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DD62D-1E79-24DD-2064-7B3D9CA94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0D593-50BA-D83C-D598-A857A7E6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95C5-13E8-44BA-9443-F736360BEA5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4AC68-228C-8BE7-65EF-B8AB7525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CD21B-D24A-1DC3-DF84-AD64C1D9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8C2C-3E17-49AC-AA86-0D01BCC8F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01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D254-D795-24E5-6B26-ABF06C2E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0B0E6-0449-1B48-D387-B27D9BD25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03122-C1F2-CE3E-C640-5DC13FB0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95C5-13E8-44BA-9443-F736360BEA5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F8A56-8EA7-4481-6C84-71FB4FBD6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7623A-C9BC-7F4E-B261-FAB96355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8C2C-3E17-49AC-AA86-0D01BCC8F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34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E1EB-6428-12D1-4B09-0AC74535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502CD-119C-A58A-BCEC-68CBF185C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9F2E0-987A-AA0A-0F6A-771AF811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95C5-13E8-44BA-9443-F736360BEA5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9744C-3F90-E0AB-3D04-7B2262F7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EA750-B4BD-9683-1DAD-61280F6F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8C2C-3E17-49AC-AA86-0D01BCC8F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79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803B-2642-415D-83BF-2A9C9151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DC05-21CD-EB7C-9511-FAE7DB71F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2FA47-ED77-072F-C881-AD98F9A0E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A1665-742E-AD45-7C71-2C5C9B3C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95C5-13E8-44BA-9443-F736360BEA5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6823C-22C0-D34D-26A0-1E7AF283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59A03-E572-BB26-DBEB-EC408D54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8C2C-3E17-49AC-AA86-0D01BCC8F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37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3F7B-7502-6124-8320-E9A38066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2A652-7F21-363B-1AA3-E0F4F33FA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B7520-A3B5-2073-8C99-BEBC2DC33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DFC2F-370F-E630-8B3D-6793145DA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46775-D37C-22CB-72B0-55FD25959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000A7-AD33-6309-05C9-137AA0F0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95C5-13E8-44BA-9443-F736360BEA5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1F4C3-A699-318B-0AFA-9324C502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D5698-A47A-2771-7E54-F6BC6E89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8C2C-3E17-49AC-AA86-0D01BCC8F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41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FBED-2526-D8A1-E554-C200D7A6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ED140-863F-F155-0B51-FE42150A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95C5-13E8-44BA-9443-F736360BEA5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77961-5CB6-8D6D-2824-95EB8E27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D9CA3-4B0E-8258-0329-565C392F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8C2C-3E17-49AC-AA86-0D01BCC8F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30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39C0B-32BB-F5B0-3DDA-9022066B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95C5-13E8-44BA-9443-F736360BEA5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4892B-A3F2-9289-EB56-99E4F58B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D2363-E382-A758-9CA9-442A11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8C2C-3E17-49AC-AA86-0D01BCC8F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16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F30C-19FF-2D8E-0BB7-4F7B221D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A523D-1B59-D8D0-BBC3-222B149DA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3353E-CECD-4BEE-385A-9BE220806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3D74C-44FA-3C6F-53CA-ECB328B3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95C5-13E8-44BA-9443-F736360BEA5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77964-B6A9-86A7-041A-D64C738C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9320F-F525-B801-9678-CA032992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8C2C-3E17-49AC-AA86-0D01BCC8F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78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B08A-566C-7680-7D2D-3E6E0501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927C4-0CAD-8BA0-7763-06B7C046A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76433-AD7B-346E-8E90-9D33AAF51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BE560-934F-817C-228F-55CC7E96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95C5-13E8-44BA-9443-F736360BEA5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8383A-8BD6-6E6E-41DB-53C9D024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A9C40-8CAA-3845-CE82-E573227F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8C2C-3E17-49AC-AA86-0D01BCC8F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1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B0396-0FBA-EA2D-49BC-FEC54B1B0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AD27F-E7A4-C3AB-B5B6-3399D9C84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333F1-2945-D8E9-0CAA-597F5DA4B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695C5-13E8-44BA-9443-F736360BEA5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B605-3588-078F-E958-3CC30A4E7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B626A-0AC3-06F6-E434-D10A79110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68C2C-3E17-49AC-AA86-0D01BCC8F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50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F444B-DF15-94B4-6D10-14009A106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F7D2E-6980-7F4C-E128-446F15DF42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4FEDB-0EEE-FACA-52EA-9A326A5E1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82"/>
            <a:ext cx="12192000" cy="681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5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2025-02-13T08:48:03Z</dcterms:created>
  <dcterms:modified xsi:type="dcterms:W3CDTF">2025-02-13T08:48:10Z</dcterms:modified>
</cp:coreProperties>
</file>