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2447-937F-96F9-9E29-9278DB5A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11377-80FD-B0F4-09F1-CA368A51B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32A8-F68B-E854-0523-974C9A50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6FAC-1984-C024-B125-0BF95EA5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405E-F62F-BB23-5DFB-3ACCDDB8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1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ADA3-E931-F75E-03F8-43BEB1B0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10BEE-F3C0-DF44-1662-A64840DA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E4FF-2388-4CA5-EACC-3013CB51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FF0F-32D4-BFCA-914E-70507612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FFCDA-260D-56F8-3A0A-9CAB0582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2A883-1F52-B252-742C-AA5600013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28C3-C3E8-CE8F-5EDB-592804D4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03CF-034D-A78B-4AE4-4E8671F8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ECE2-C90A-9BDD-79AD-0F13E2CC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F934-47C0-170C-6400-259EE0B3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4BA8-3E13-9A69-C2CD-2447F097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E9EF-80DF-2293-CE47-0EB5C4AD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9434-1346-910F-95C5-E766E69B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13FC-D186-1C8B-42B1-8EC667F2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B272F-4D85-FFA3-0AA7-06B31BE3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7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4F57-34AC-5385-A692-CAECEE12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39EE2-7D71-5A67-A41F-1413A9D0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5EEF-A8DB-57CC-AA88-0CFDA67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8E5E-1FA2-CBE2-A668-9D237BB8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F6CB-531A-63FD-61D5-BFC8AB51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3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3901-2912-99C2-53C2-8C4AB450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28B8-4A48-9578-8727-AC89F114E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9102-A064-AAEB-9DDA-B3B546E00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08EA-8056-F27F-E4E3-910A2DC8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2667B-7A5A-3C36-9CDE-BB5355E8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5433-A209-BF47-0DF9-5E27FBD9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0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21BF-F9F9-0F9F-EDD7-DBB6D74A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5012-FFF0-85A4-B3C2-25955B8C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BB50D-6A59-99F2-4855-15C672095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81AB7-DCA4-3F07-E295-3A6DF24CE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6586-C127-89AD-22A9-58C886A74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5DC0B-A860-9E73-DA66-E28EBEC6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49A36-356C-34C2-80D3-2FE770F3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B9BEC-092F-835C-EE2C-5DCC39E4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9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E099-AE42-791B-AEF2-C3B3F2AE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B5F07-C5BF-403A-B24D-C1B9A3FF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47B80-B9EC-2264-28C4-E7DB1A6C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D48E-A789-9D45-BC2B-64C2FE15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3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C79AF-E57A-34B2-CC1F-07856775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8B727-AA45-C620-5985-8E1AACA0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F278-1709-2F19-BF9E-01220141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2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A859-91C6-4B7A-F26E-3D6F5180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9D26-E7B7-23C4-5FE1-750D3F90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388E4-CA6B-046D-AB0E-6381A31C5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A37C-168A-FD03-53AF-D719612B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C2E00-BA87-528E-7A27-499C6607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8F48B-EDF6-1E0A-49BA-50E25AB2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2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C3BA-EFC8-E14F-949C-92CF2A2D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4B124-5448-669D-ED64-450F6B41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1240C-B531-1A80-894F-FC27293C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7125-646E-FB3B-2F92-B273716B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EF894-738E-6051-8E20-50357D6B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12EFE-172D-D6EB-5230-DF5CEF2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9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18792-7022-4882-9DB0-A02BD002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2FE90-F78E-565D-231F-6AAFD491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BFE2-B61C-F78E-2949-960DE5403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ED9C-9EE7-46C4-9BDC-C9966C8D2ED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F4F6-74C0-F255-FE90-BBB031221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41A7-4FA4-27CD-2B67-6DE944BE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98D0-D5E2-EE4F-0DF8-60CCD35B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64A4F-02F1-A2D9-4661-62C445244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9DE50-1CEF-1F35-27BC-E7A3B2B8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0"/>
            <a:ext cx="12192000" cy="68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76C9-ECE8-E410-7233-6057C23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7236B-6271-B7CF-0608-0C3297013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7885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2025-02-13T08:51:41Z</dcterms:created>
  <dcterms:modified xsi:type="dcterms:W3CDTF">2025-02-13T08:51:48Z</dcterms:modified>
</cp:coreProperties>
</file>