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FE18-33BC-40C7-5DA9-1CF1C78A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7A6CD-98B9-6DF1-D150-2C303EDC5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DEC0-9773-EE44-B014-24B00C22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410A-736E-4F87-B2F4-3095E989084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3D49-43B8-B7E6-4B74-53311F7D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E513-0A0F-92AD-E4C5-E21316B8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9250-9BD1-44AC-80FF-711848010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21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4D98-6A09-4E64-981D-491C71E8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E673D-9A4C-756B-59B3-139121FF6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7193-495B-8AA2-5413-D77F9814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410A-736E-4F87-B2F4-3095E989084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9481-7184-80F0-23B7-DC2D3892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5885-A0F3-631B-19B6-2F256730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9250-9BD1-44AC-80FF-711848010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37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6CCFC-0154-4CCB-5393-123D24B6B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1BA6A-002C-87FC-7DDB-8D7109A11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1BCE-6A4C-B6A1-512E-7EDEA0EE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410A-736E-4F87-B2F4-3095E989084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FF53-DBAF-C4B0-C74B-9183CFAD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C4183-DF65-8629-F289-B5F7B849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9250-9BD1-44AC-80FF-711848010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6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B8F9-5237-723A-298E-91F15334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88A5-8DB4-94ED-A7E4-BA5DDB3EC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BE4D-51E8-4E55-4A1E-CA853346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410A-736E-4F87-B2F4-3095E989084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6CDF-3EBB-D77D-AC10-164CDF80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297C-113B-D96D-BD10-145C151A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9250-9BD1-44AC-80FF-711848010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4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AB4A-324F-DDE4-E5EC-AE161119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6C6E9-57E2-0999-B17E-A1E24EFB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2391C-C425-EB22-7426-589DD0EA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410A-736E-4F87-B2F4-3095E989084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0029-2E8A-F8E8-CD93-D2A978BF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E67F9-9E1F-5440-566D-31B11B9C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9250-9BD1-44AC-80FF-711848010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34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4C2D-DC2C-E1E7-9741-6B3C266D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A5E46-D97A-69E5-A2A9-6580F0CA2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17DAF-2D4A-3531-F920-FF4EA1FDB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61B2B-7C5C-340F-AD50-EF130F79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410A-736E-4F87-B2F4-3095E989084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2B59D-CF90-0EB1-A785-1A23F3C1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A1348-5808-89B2-BD7F-64D96C24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9250-9BD1-44AC-80FF-711848010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27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DE42-5AD7-FC19-27E3-1A740598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356A5-B545-B4FA-8882-0641868BC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82949-518B-45E3-A6A5-296ABFFDE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27463-E2C0-5584-D42D-2C37E3836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B782F-D2FF-A425-D532-967722748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B825E-36A5-8AA3-2F03-48D5DD0F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410A-736E-4F87-B2F4-3095E989084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33D4E-723E-1256-C78D-D9E595BA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FA7AF-943D-795A-2104-C7347772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9250-9BD1-44AC-80FF-711848010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73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D2D8-63E7-E5B1-E4C2-6B1B06A1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8EE45-940D-0C16-8BFC-1E572CA7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410A-736E-4F87-B2F4-3095E989084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99398-CE0D-7A67-475B-673DAE51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4FF80-8239-F371-92DF-1ECDE20D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9250-9BD1-44AC-80FF-711848010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67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A6876-9184-AD1F-2E3B-2091D182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410A-736E-4F87-B2F4-3095E989084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192BF-4FFE-60F7-4959-FB451D5E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4213E-A066-6FE9-FFC7-94FD8856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9250-9BD1-44AC-80FF-711848010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2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BD59-02AE-2D0E-B62B-D90B19CB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D7D7-DC1C-6FA2-AD93-25070B6BB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E9784-14C0-3A3C-403B-214D72B5E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DAB2-6318-3234-6615-FA6166E7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410A-736E-4F87-B2F4-3095E989084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8BD4F-EE86-58B3-C3D6-BC4E63FA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54762-F616-753F-8AA8-A1668517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9250-9BD1-44AC-80FF-711848010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65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B12C-9907-BCA7-996E-7F010C40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0220E-571C-7DE0-1CCB-37AEF5273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7E257-CDCF-779E-54D5-B3876645D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22220-C9D0-C100-2476-AFBE72E4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410A-736E-4F87-B2F4-3095E989084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50C07-BF7D-6881-AECD-2FA035A7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69767-96DB-BA45-1260-FEACA8DA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9250-9BD1-44AC-80FF-711848010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6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B4861-5226-AD23-AFFB-B88238E6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01513-1529-398F-CFB3-3C826561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6023-DC7E-7289-8A5B-C24672AB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410A-736E-4F87-B2F4-3095E989084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7308B-3E69-3762-0E03-A4B21BA93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2403-1A08-F74C-8DC7-7E2B4F989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9250-9BD1-44AC-80FF-711848010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42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E598-795A-4A81-F213-192C7322D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F07B8-E62D-6E96-77D7-2D9C139ED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FDC46-9C2D-6575-0182-614AAFE28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3370-A90A-7F1C-1CD6-97188501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24A77-0FCF-C4A9-C15E-2C50A0892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1" y="0"/>
            <a:ext cx="12163359" cy="6858000"/>
          </a:xfrm>
        </p:spPr>
      </p:pic>
    </p:spTree>
    <p:extLst>
      <p:ext uri="{BB962C8B-B14F-4D97-AF65-F5344CB8AC3E}">
        <p14:creationId xmlns:p14="http://schemas.microsoft.com/office/powerpoint/2010/main" val="54551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0010-C163-CFDD-6124-82AC55AF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0A9F25-F51F-8C1F-87FC-6CDBFA559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27" y="0"/>
            <a:ext cx="12211727" cy="6858000"/>
          </a:xfrm>
        </p:spPr>
      </p:pic>
    </p:spTree>
    <p:extLst>
      <p:ext uri="{BB962C8B-B14F-4D97-AF65-F5344CB8AC3E}">
        <p14:creationId xmlns:p14="http://schemas.microsoft.com/office/powerpoint/2010/main" val="361588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1F67-2276-1F04-0F47-833E8DFD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F9231-A4CC-25FF-026A-B29BC4F7C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1983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C2EC-C9EA-B112-AA7D-8C7027B9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0695E-EE1F-DB12-0855-B87D80C13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4200"/>
          </a:xfrm>
        </p:spPr>
      </p:pic>
    </p:spTree>
    <p:extLst>
      <p:ext uri="{BB962C8B-B14F-4D97-AF65-F5344CB8AC3E}">
        <p14:creationId xmlns:p14="http://schemas.microsoft.com/office/powerpoint/2010/main" val="264054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DE58-898A-AE3C-96B2-B0F44E62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8723C-99B2-93A9-D7C8-F61041719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09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2025-02-13T09:55:40Z</dcterms:created>
  <dcterms:modified xsi:type="dcterms:W3CDTF">2025-02-13T09:57:12Z</dcterms:modified>
</cp:coreProperties>
</file>