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F4A9-53DD-F275-D126-F91A2BA0D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11CED-3355-8FF9-AD9A-CF94B9088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B200C-411E-F121-0824-89878B75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74CD-0FBF-4CBE-892E-1AAE0668E58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59B48-F89C-273E-725E-448B171A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8130B-CAA3-3B8E-8A88-D3B9D4D9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CEA3-26CE-48E7-839F-7DA24EFF9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98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5704-89C3-5DF4-A624-56F6EFC3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0F831-67D3-5042-816F-8FAEE693F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35496-67AC-5B52-095F-87C7F15B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74CD-0FBF-4CBE-892E-1AAE0668E58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A384-AE48-CA1A-E16D-23B76925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2E51-C1D1-C0BC-C3E9-DD6A02D5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CEA3-26CE-48E7-839F-7DA24EFF9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07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50C07-5818-0213-01ED-2C77D3B1E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B512C-C9AE-5256-A523-F99DADF4E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467D0-8FD0-629D-6743-AC6317C0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74CD-0FBF-4CBE-892E-1AAE0668E58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D3D27-42C0-C64B-57B0-1485963B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405C0-F8B4-EDB3-4748-66DA3071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CEA3-26CE-48E7-839F-7DA24EFF9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86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4451-48D1-A9AB-A968-AB3F5C6E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2A668-F7E4-78ED-A104-DBD6E7EE0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2AAE6-D4FA-B70C-A8DE-7284A71E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74CD-0FBF-4CBE-892E-1AAE0668E58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AABF-CFDD-863B-EA9F-B777DFF2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66767-009C-C690-01B0-C24FA9CC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CEA3-26CE-48E7-839F-7DA24EFF9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08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AB9F-6528-63E9-AD2C-79B7275E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B1B2A-7839-715A-B450-5821CB98F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FC975-EC65-A37D-206E-32A1955C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74CD-0FBF-4CBE-892E-1AAE0668E58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C8630-A9C1-C4FE-112F-69466A94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7FB2A-DB10-36A5-0171-1226BAE1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CEA3-26CE-48E7-839F-7DA24EFF9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73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4DA4-3FFB-5956-7DE4-ED5BD4F5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9159C-4B13-85B2-FAAA-6FD4F269D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6A5F2-B46A-75DA-DDB8-D9F9F99C8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A3EC7-1943-7CC2-D04E-B0774E56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74CD-0FBF-4CBE-892E-1AAE0668E58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F3E5F-BD00-F9BE-67B6-D120872D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065CC-E71E-3765-8759-361A7E64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CEA3-26CE-48E7-839F-7DA24EFF9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74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A681-9E11-7161-B1D5-9D67B946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D2899-2D27-2688-E8AF-051E2CA83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49B63-A80A-CC2F-A1DB-34EA330D2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05CAB-E118-F209-DA1D-1522D548D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2B91E-8133-17FE-5449-69BE45C98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1EE9D-F361-AD89-3FDD-D28C7E46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74CD-0FBF-4CBE-892E-1AAE0668E58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66B42-752F-AAC0-F32E-AB4387AC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FD85E-A46A-0FA3-2295-098A0230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CEA3-26CE-48E7-839F-7DA24EFF9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30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116F-2F41-2EB3-A516-CEA3C3BC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C5F0A-619B-2DBD-1955-695EE7BD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74CD-0FBF-4CBE-892E-1AAE0668E58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58FDC-BE1E-0ACA-3F9D-433B9398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F7E6C-5BFC-1D49-E4FD-F5DAF051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CEA3-26CE-48E7-839F-7DA24EFF9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9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D83A0-9C93-2815-DD42-EC66FCB2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74CD-0FBF-4CBE-892E-1AAE0668E58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80F3C-6223-35B2-78EA-B16C26F2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2800A-2D1C-6298-60A6-33CCB205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CEA3-26CE-48E7-839F-7DA24EFF9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31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D7D2-4F7E-5506-089B-72C75298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C1EF-9D32-D1D2-D8F5-A44BE48D3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C86E5-B6A6-BE71-8426-6197F0DFC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41CC9-8F3F-2CAD-1DBD-B9C9F24E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74CD-0FBF-4CBE-892E-1AAE0668E58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3F3CB-1A06-454C-144C-19AD4789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502E2-58DF-02DC-129F-6B32E5D2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CEA3-26CE-48E7-839F-7DA24EFF9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83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2C7A-6615-96B3-E9BD-96A96CDB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C6C4D-7DA5-7ADE-CD39-8DAD23FA5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10751-DC85-B165-AB2A-9F9BE129C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DAC27-2737-0F63-30F8-830FA62B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74CD-0FBF-4CBE-892E-1AAE0668E58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36387-48C3-04B9-64D8-684D6906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39E03-FB20-EB76-24C2-CF988FB8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4CEA3-26CE-48E7-839F-7DA24EFF9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39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A04DD-AF49-D355-34B1-FC57AB4C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F7BA7-A8A3-8105-D25E-BDC07F2C1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73C34-9EF6-BA64-5481-C662810DD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C74CD-0FBF-4CBE-892E-1AAE0668E58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DC195-C80F-25DB-88B0-B822A00F4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74DA4-BA60-E49E-AAA1-3A8067A46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4CEA3-26CE-48E7-839F-7DA24EFF9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44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7190-7DB0-1048-C6A2-87730C99C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514F7-0E4F-90BE-11D7-F5443420A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AC879-7E23-B595-14EA-726FF9483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5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2025-02-12T12:37:04Z</dcterms:created>
  <dcterms:modified xsi:type="dcterms:W3CDTF">2025-02-12T12:37:32Z</dcterms:modified>
</cp:coreProperties>
</file>