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434C-33B1-FA1F-B526-AF3476488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8E191-0192-3F03-36A2-43030D57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373E-D79C-4A3D-739E-BCF347B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0AD5-C0B7-A0F1-BAB5-242136DD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8870-D820-6E41-1455-0BA6E342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EC8D-8BDC-770A-1BFF-0BAD6DE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1035F-832C-83CC-D310-5CD957AE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7563-A46D-30E0-4086-1163BA46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F39B-EBCE-26C9-CC78-DE174F6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2056-ED8F-E95D-3778-8436A6CB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30F98-AA7A-BC6B-2975-CD84F620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12543-5457-C68D-A639-4AFC5C6C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995B-69AB-B8CB-BCA4-C62FD60F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B95E-3326-B780-7C2C-A55F47D2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A0F0-B85E-8B37-9311-6AC9D8DD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9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9A2-CC27-598B-3EA8-25EDDF4E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446-6521-6CFD-65A6-805DCB27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F50-0A73-3390-9696-510DD540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E71B-D42C-8594-101C-9AB2936C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9799-8B49-E45B-1193-F260132D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2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75A9-BA94-8E96-6F7E-C1A0D5AC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D96AD-FF7D-541B-7B93-7A4C9927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34B9-6807-737A-4715-33EA91F5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5A3-2277-3B88-47CE-79FADA2E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8ACD-6EF1-7CC9-21E5-73D106E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3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A337-E56E-1054-BC95-A5531F6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5BD6-3459-E33C-5B7A-B134F870A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23B7-4E82-1FAE-8113-BA131A03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60AF-680A-5A07-A0D1-0AA3111E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DE79-140A-EEAF-C492-9D3F2047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5AD10-D578-535C-E2DF-8D2A15D4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2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AC22-19F3-4EDB-2366-C25B89EE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0002-73E6-F58A-AC25-8EC237E7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55900-7BEA-70B7-510E-9835BC21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3923-A905-AD56-37D8-53997DE56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5604B-73E2-8245-B93E-EF789489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68EED-0FBF-8A29-762A-0C2ADD02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6D194-3F37-8FB7-0CD8-FA0F98E1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11112-5232-7EC4-2B51-DA7F9F0E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11B4-CC2E-D878-6509-999B6109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45BCC-0CC5-4CE8-1AE6-72F70B57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CD3E9-C7E3-2B57-7922-B9A9FFD8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9F14-474A-02D9-ED8F-62483A79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07518-CE9D-7E0B-EEA6-1FE97B89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9795E-DFB8-50C0-EE84-0A3F27E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7CF6F-D196-CC88-8A81-34833661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9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7FF4-595C-58BE-85D3-264C8768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731B-8C17-22B3-B9A9-DE7AAB50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7725A-F8E2-76FF-553E-0EF231A4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F44C0-31FA-1BD6-B495-44B07B73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EC51-8380-3A48-9459-FD395917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A88EC-D6E4-FBD8-017B-19679B9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3072-4D74-F1DF-5BA6-A32BAADA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3EDD-F9B0-C35A-CF2E-AEE05DBA0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05925-3850-72A3-9163-6FEFB2094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DC4B-152C-72D6-5025-0667DE3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76537-3EC5-A04B-4327-6A7B007C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B6AD-DF01-F1CA-74EF-BCF688F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12F21-390D-59AB-A549-65F0BF92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583D6-FBF2-FFBF-C1E4-798390FA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068F-2F62-5604-8B11-CAE2FB250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5250-5A29-4F7E-9E5D-051DC39FE3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81D2-837B-225B-99FA-C586A89C5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F5D-AB91-FD10-21E8-FB417ADA3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8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ADD-C93A-FAC4-EDD4-7C5B649A6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00471-F44D-4FEB-55C4-1484E60FC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AC8BB-3310-03C2-55F5-2B408433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82"/>
            <a:ext cx="12192000" cy="67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6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55E-27A7-63EF-29CF-4595FBDB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5BB4E-27D4-B8C4-FA2D-6FDF0D09F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03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AA67-B754-DF04-6E53-CAA44956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5D94-8823-A5F2-DD58-332B7810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4644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2686-5631-A081-C3AA-D46E9392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D757D-684B-3A7C-F34A-2BA73B96A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89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EAAD-907D-6986-1E4B-D35953B7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2D196-4A88-3D90-51F2-4836B3CAC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9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1B3C-975D-544A-6179-CC607094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43FAD-5781-64FE-1741-234138E5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29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2025-02-12T12:16:20Z</dcterms:created>
  <dcterms:modified xsi:type="dcterms:W3CDTF">2025-02-12T12:18:26Z</dcterms:modified>
</cp:coreProperties>
</file>