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B2045-4E8F-89FE-2FCB-7BF4FC2AB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D9FABC-0ACE-F9E9-73FF-2134E0129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1FFE3-12E5-3743-DC8D-738D2650B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21EB-92A1-4BF2-A134-69C469D1DAEC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367E4-8081-5A5F-169B-61E4049E6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7D9F1-8307-70FE-195F-1775EA9E3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5FF48-F395-4538-8143-AD9E4AF44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052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28586-2F3C-20C9-29FA-087389688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DDC795-E0B7-400D-9655-B282DDCE0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55DED-7CC5-FECF-331C-CC1553F07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21EB-92A1-4BF2-A134-69C469D1DAEC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66DDE-FF4A-44A1-2179-F7A207498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97316-C33F-5261-2C9A-B213FEFB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5FF48-F395-4538-8143-AD9E4AF44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106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437FB2-35FD-BEC6-DCF8-E5B3A9FAF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DF425D-2890-1347-AE76-B5383EBD7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57A0D-9D83-37D5-A10A-A75530F4F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21EB-92A1-4BF2-A134-69C469D1DAEC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D1A07-F47F-F4D5-2A46-959AC3015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6531D-EB79-03FB-75F5-B5CECF1AF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5FF48-F395-4538-8143-AD9E4AF44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010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B04E-0787-5BDE-5624-1A6C319F0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75533-1414-2ADA-7F79-E8C7A25C9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81619-9582-C81E-8C48-5F8BCD3D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21EB-92A1-4BF2-A134-69C469D1DAEC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6382B-FEFD-C611-4CDF-C04D3855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46711-8FFC-E2C9-44E9-6D3ADEF7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5FF48-F395-4538-8143-AD9E4AF44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8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C95F3-8266-9F41-70FF-2A90A3457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51DD6-ECF5-F2A7-E6CF-98812EE90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A071B-4082-A47F-B3F4-ED5B260BD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21EB-92A1-4BF2-A134-69C469D1DAEC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0DCBF-BBB7-1BE8-A8B9-F249AB5BD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E3B5C-E71C-99B4-3BFC-AE1076414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5FF48-F395-4538-8143-AD9E4AF44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24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656E6-2909-C3D1-9237-2AE611917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983C-B2F1-7C3F-EE84-037241A37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B86FA-F5FE-779F-D026-8D3E517AA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73F17-8858-58F1-4D9B-37F038919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21EB-92A1-4BF2-A134-69C469D1DAEC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36E2D-0E1D-BDA3-FF8D-D3F234280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A524F-AC9E-5481-4456-E4814F874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5FF48-F395-4538-8143-AD9E4AF44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617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9796C-DEC1-73AE-F9B6-90DD2265E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83512-3028-8220-CB8E-AB66310EA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583E92-9371-A8B1-9FCE-322D83E1E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1C34C7-6FB5-2439-B871-365B069F8D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427372-8D2A-B929-4C9D-EC129A520E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1B0E90-0453-902F-5DF9-F2D050AD5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21EB-92A1-4BF2-A134-69C469D1DAEC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A2695A-6415-582B-40A5-5CF443E2F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3937E5-76BA-17DC-D044-F07C7377C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5FF48-F395-4538-8143-AD9E4AF44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875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0DD9E-302F-BC19-749B-8CE4EE58B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F0B1C5-4550-C853-4A94-43152156B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21EB-92A1-4BF2-A134-69C469D1DAEC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122509-DD45-BC53-9D6D-34D7663E1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DB2626-F067-270F-413E-7C334DDBA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5FF48-F395-4538-8143-AD9E4AF44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738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CA3C9F-9AF3-1206-65ED-60D03777E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21EB-92A1-4BF2-A134-69C469D1DAEC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F9E446-6A7D-719F-DD1D-7FA0B4540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716EC-6D27-3597-A8CF-C580C0503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5FF48-F395-4538-8143-AD9E4AF44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31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4DC99-0C9A-2F29-F42F-059FFA8E4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72329-DFBF-5F0E-9562-0476D6959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54AD5-AEA2-23B4-F52D-D4F738AC2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E578F-64FD-5BD0-DD1D-6DB68BDEC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21EB-92A1-4BF2-A134-69C469D1DAEC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C1476-5256-DF5A-AB22-C535C92EF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EC12D-2E46-DD2E-AFBD-6262DEAC9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5FF48-F395-4538-8143-AD9E4AF44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453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8D5ED-20EA-48F8-6B16-595034F31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F17E8C-EF1C-67EE-CDE6-9DCBC81A6B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E8C23-EEF6-66D1-0B82-F3FEB2A02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A1D43-E6F6-BB7D-3B1E-75C4955A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21EB-92A1-4BF2-A134-69C469D1DAEC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92F22-3418-303B-9D47-DA4697AAC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6D0FE-54CB-4EF1-1E13-7B35764C2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5FF48-F395-4538-8143-AD9E4AF44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692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3DC4D3-067F-E63E-ED8A-640BFE5A0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1430F-4E07-FF55-46C8-67602DCF9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8F88F-7157-53B2-F51E-01A2BA5F66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B21EB-92A1-4BF2-A134-69C469D1DAEC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385E9-4F51-E41A-37E1-D5F8AC3EAA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7D800-7ABB-832F-1BE4-6FDB544788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5FF48-F395-4538-8143-AD9E4AF44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82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BD95A7-881C-1A46-0626-F14130712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1416"/>
            <a:ext cx="12192000" cy="283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735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2E7967-6629-0145-67A5-E566C770A6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095068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03A52E-CFD6-38E9-6A8C-878A5BA10F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73792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060AB-A1D8-3EA6-17F7-3A7E62CF3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4889A9-0E87-DC0E-FA49-CEE2C425F1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758696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2025-02-12T12:08:23Z</dcterms:created>
  <dcterms:modified xsi:type="dcterms:W3CDTF">2025-02-12T12:08:49Z</dcterms:modified>
</cp:coreProperties>
</file>