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DBC0-4721-47D1-A702-4AD2CC964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2CF77-F356-0B31-70F0-FE44042EF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4FCBE-A085-0188-A5C3-C1D4F695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20E4-5880-45F6-951A-DFFD72E7E6E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BAEBB-0586-709D-F725-1B660885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39877-E97D-7A85-C9C5-F13B14E6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E7C-2809-4B90-AA91-07735D187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08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2569-27FE-3A4C-A527-821D7D09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AA530-D16D-2FEC-909A-F4F63CFE9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5B9B-14E6-D0A3-04F3-CD96588E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20E4-5880-45F6-951A-DFFD72E7E6E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E1FB7-FFAC-5B2B-D094-0656B6BE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1A108-E89A-69DC-C906-E440158F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E7C-2809-4B90-AA91-07735D187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4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BD827-79D1-35AA-6769-76F130F2C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3D972-4020-007F-36E6-BB58A4E77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00A63-6EC6-C78E-620F-DF7846DA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20E4-5880-45F6-951A-DFFD72E7E6E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9C21A-056B-B6DD-DBB5-E6594B48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D11CB-CE54-4643-C422-E928AF18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E7C-2809-4B90-AA91-07735D187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77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77A5-C2DD-EB41-17C6-2C9BB302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CDAE5-4B03-A43A-62F3-DAF8ED01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B330F-9DC3-B61A-B253-3902F88D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20E4-5880-45F6-951A-DFFD72E7E6E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562A5-3882-480F-D9ED-5D53FCB7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D5144-12E1-C10F-8308-847DD7F2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E7C-2809-4B90-AA91-07735D187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18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90EA-B40A-2E0F-6298-DCA559A3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E3785-4A5A-CB59-E78F-932359F6C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1D5A3-5E74-EE4E-E90D-F839F22E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20E4-5880-45F6-951A-DFFD72E7E6E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AE481-BB62-DAEA-E360-159ED143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D5CD-2D8A-CD6D-91C0-99AEEF4F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E7C-2809-4B90-AA91-07735D187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6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0034-5730-2460-6803-794E2F51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3440F-F585-69BA-5EC9-8F65A7FC6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B78E6-B00B-FA91-D1DF-F8B6D33C3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2F3DF-6BA6-56B5-7B5C-43FDB877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20E4-5880-45F6-951A-DFFD72E7E6E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115CF-195D-50EA-9C9F-CDE06F79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35D1D-5305-3B72-4FD1-6748B126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E7C-2809-4B90-AA91-07735D187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6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8655-F91C-FD94-E5ED-4CAF8977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B36B2-A2E1-3ACF-431B-ABDD029B0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F4576-50ED-8743-6691-D2A62D9BF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A4FDC-B1B8-489F-74AD-F42C55B8D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B4AA7-E9CE-F41D-CE3D-CFA19FB1C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E3261-73F9-8819-0E33-CD06771F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20E4-5880-45F6-951A-DFFD72E7E6E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80C2E9-131B-7D95-F4AB-73C4F066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47B6E-DE8B-3D3A-0866-81E874FD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E7C-2809-4B90-AA91-07735D187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4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CE9C-575A-61C6-63A7-CD7B82EA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831FA-1623-8655-4B01-E3F42C15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20E4-5880-45F6-951A-DFFD72E7E6E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F6D1E-B0DD-623F-5FA3-201D52E2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69DCC-B7A1-C432-9A40-5D8796F2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E7C-2809-4B90-AA91-07735D187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10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866D7-F922-35E1-5899-E0DA4C45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20E4-5880-45F6-951A-DFFD72E7E6E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7ABAB-CF9E-F62B-3ADA-6151890B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0ACE8-C3A4-442C-C135-FD0C66B7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E7C-2809-4B90-AA91-07735D187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43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EB54-7135-84B1-3121-B3EC4ECC6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71213-26EC-C1F2-E963-AA40E4846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7C88C-AEC7-6B8D-2EF7-2EDC92A54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5D146-67E5-58B9-13E3-A4586857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20E4-5880-45F6-951A-DFFD72E7E6E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B09A8-245D-1FD5-BFB5-32C44784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D70E-0FB1-90E9-0A91-B90364FF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E7C-2809-4B90-AA91-07735D187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90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DB77-58E4-955F-82BA-BDB9FB78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21CF7-CA9B-E2F7-1C08-D1AF79CCA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BA79D-36B2-F7FA-86D0-1E4103A01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AE785-FBD8-936E-3603-CDEB1A89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20E4-5880-45F6-951A-DFFD72E7E6E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A8CD8-96C7-DC7F-ABF6-A479389B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EA118-BDD3-218A-CFD0-7CAC3339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AE7C-2809-4B90-AA91-07735D187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35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3FBD3-8844-8D12-5C1F-56C11788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13C1B-3A42-B241-815C-B490AC3B7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78887-24C8-D300-ECB5-C8158AC10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E20E4-5880-45F6-951A-DFFD72E7E6E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38B08-10BA-AABC-A37D-CEC4862A8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7E7F3-D889-4D08-BC7E-E9A6C6337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EAE7C-2809-4B90-AA91-07735D187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83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4C8E-547E-DC33-66A5-01C5C8087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7951A-8FA9-60EF-02AE-DB7F4C7BD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088C7-B529-118C-A96F-064D5C4A0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46BB-EA27-153A-76BC-E67DC35E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AC17F1-1B97-A58B-F2ED-64B01534C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4668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6F7E-E02B-F4B4-B30A-12933F05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2E185A-7272-264B-0949-A01DEAEB9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5412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2025-02-12T12:33:17Z</dcterms:created>
  <dcterms:modified xsi:type="dcterms:W3CDTF">2025-02-12T12:34:21Z</dcterms:modified>
</cp:coreProperties>
</file>