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51AAB-D1F4-D0CE-3ED3-886915F4F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14F38-C162-64A4-AEBE-ED5B0D2CF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25F77-6469-4080-BBCA-4F923FC11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8AB8-92ED-4D7B-A8D0-77114E2EEE7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282B4-F531-BDDE-51E5-FACA2536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286D3-4DC3-7DE7-44CA-DB80F1FF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5E43-B267-4FCD-83BC-D7C18A540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43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A993F-57DB-296C-05CC-96AE6BD8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A0D23-2640-C65C-8E99-C62A32C99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3B723-FFF9-0501-8F16-A6E8208F6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8AB8-92ED-4D7B-A8D0-77114E2EEE7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CEA6E-2B04-7DAD-7CE4-11D5DACB6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4EACB-1E6B-2307-AEB8-CAB8DD952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5E43-B267-4FCD-83BC-D7C18A540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32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65AE7D-F613-B707-737F-1349D4BA63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ADE67-AE8B-5E97-3706-F0B43D346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AF944-311F-C07D-1BCA-F5E0F584A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8AB8-92ED-4D7B-A8D0-77114E2EEE7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6494B-C55D-1FA8-C50F-9A2AE547A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57A19-FC8C-D939-72ED-DE698137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5E43-B267-4FCD-83BC-D7C18A540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50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EC03-AEA9-C9F3-8CE7-298CE7E7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0FA9D-F8B3-2ACA-D2AD-F999CF672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84DDA-1539-5B85-AEEE-47EADF8E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8AB8-92ED-4D7B-A8D0-77114E2EEE7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EE68E-1E73-634C-BF67-C691C2164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590A1-386C-3480-CCCA-5B5A22783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5E43-B267-4FCD-83BC-D7C18A540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15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AF75D-6E53-B69C-E538-6C9C9C0C2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FAED3-B273-7231-6849-F79C6A2AA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30D68-F8A4-584C-4540-549406073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8AB8-92ED-4D7B-A8D0-77114E2EEE7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A79F0-0752-DCBC-14FF-57A95014D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69438-EE20-60E9-C095-E7AAACDB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5E43-B267-4FCD-83BC-D7C18A540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68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0002-CEE0-3778-4616-F5F99E0F8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5E1EA-4F25-C682-A61E-5FABF2B3A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CED2D-202D-DC02-6F6A-329B06789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00768-C187-8E05-8B04-C5D77759A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8AB8-92ED-4D7B-A8D0-77114E2EEE7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3BA3A-DDD6-7A24-AA56-72EA1B2E8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F9E19-8716-1885-3240-E7C8F9DC6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5E43-B267-4FCD-83BC-D7C18A540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24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8CFF-B607-9A66-F2D2-26F9DB39A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2940B4-0506-9664-C9B6-8EC53241C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9CACA4-3CE7-29EC-592F-C2C5338F3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8E8622-E49C-59AE-D3E0-CD3C48F4B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CDA51-B8DF-3E14-4F94-DF16840DF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F5BB7A-5782-A93C-C83E-70286513A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8AB8-92ED-4D7B-A8D0-77114E2EEE7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9E0DEF-3EEF-3BAF-F5FB-652824B6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EE5BD2-28D0-DCB8-2D55-EE0F74F11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5E43-B267-4FCD-83BC-D7C18A540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51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CB21-BEEC-6A47-F660-896B448F9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943906-3705-FEA0-B69B-C6DE0A3FE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8AB8-92ED-4D7B-A8D0-77114E2EEE7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F90A50-AF0B-C024-6CCF-D422D6B4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7580D-A2A5-FDB0-8BAE-60F1F04ED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5E43-B267-4FCD-83BC-D7C18A540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95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8D552A-03CD-9D79-022A-3E5A754C3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8AB8-92ED-4D7B-A8D0-77114E2EEE7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E16CAA-AE24-36C0-48BA-861D4958E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9C56D-33B4-CF0D-C118-190B4DE5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5E43-B267-4FCD-83BC-D7C18A540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AEBEB-604D-B238-267E-80ECC8B33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7AB80-7AB6-DBF5-35CF-79ACBDB67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FE62E-46DC-D5C9-0714-19626886D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C4B44-AFE8-5F07-0053-74246FCC7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8AB8-92ED-4D7B-A8D0-77114E2EEE7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167A69-6A31-1CF6-B53A-50E14F21E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E9DC2-7254-7C9E-9C9F-5B017BB89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5E43-B267-4FCD-83BC-D7C18A540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13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FEFD-62AA-AFFA-D3AB-9BD04741C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46C4DF-9BBF-3D88-5F70-764BB2292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43EDF-B4D6-1577-2521-57BEA13EF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97916-3480-81E4-9876-57031FE24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8AB8-92ED-4D7B-A8D0-77114E2EEE7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E0D63-080E-CEC7-5C9D-E21726448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EA84A-5D8D-F37B-3A35-108A13460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F5E43-B267-4FCD-83BC-D7C18A540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2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AEF86C-4D5A-3B35-7B9D-5CBA1B646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E775C-BEDC-B47F-2A67-46861E737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91B08-FE2C-29E4-6E29-EBE66D53F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68AB8-92ED-4D7B-A8D0-77114E2EEE7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FFA22-CC3E-B3DA-BA11-F8509BD3D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3F4B1-4B63-2982-625F-D2ABCFE26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F5E43-B267-4FCD-83BC-D7C18A5408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464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0E2E-81AC-34A2-2B61-E72BB75513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0E958-1C14-C20E-3095-9D3C446DC2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2DE0AC-E12E-D36E-A62A-3B4EB0FF6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" y="0"/>
            <a:ext cx="12163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447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E475B-A412-B430-D1D9-B5A0A5D1F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001014-5DC5-35ED-D097-45FB08EB3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193506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D745-9CFB-14A6-F3E9-E10C4A002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4108B4-B04C-42A2-8AEC-40086CA93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24574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2025-02-12T12:22:05Z</dcterms:created>
  <dcterms:modified xsi:type="dcterms:W3CDTF">2025-02-12T12:22:41Z</dcterms:modified>
</cp:coreProperties>
</file>