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A2D9-0BF6-5A32-05E5-27715CB2C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C83B-166B-D6B8-0A21-D4EED7B29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CB744-7388-800A-84BC-E7BB1E31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036AD-0E31-C7E4-CBDD-633CCE49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360E-C200-47C6-261B-BCC0CB57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314A-F88F-FF89-36AC-E809A3EE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E121-106D-9F6B-40E6-688EAE67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171F-1E39-6171-E2A7-422F5E10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CA2D-3295-8D03-9BD0-F3518D9A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40C6-444D-09F6-3D05-DF925FB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C41B4-FB78-5BA4-3944-1C18B30E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1AB4-0EED-ACDB-08B9-F0B8EF912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CE76-7D93-0011-B8A6-AA8B26AF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EE4C-B1AA-5D45-3D42-C2041443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B710-AFCA-8736-2FE0-5E6196CD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7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4A6-FAF4-8DEC-4DE5-ABB1BA5D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2412-481C-86B1-8847-1582486B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C50CD-1E9A-0F75-96A1-5F53E5F2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DE3D-6307-9DBF-B85C-E21D7EE9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0091-8EFE-2E70-FF05-92E2FC3F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87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A901-DFEF-DB4C-760A-3C8DF396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898D-C771-042E-12D1-C1732513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027E-5B73-B41E-A781-58CFF082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89E4-5779-C737-2039-81D66B48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2D7C-5BAC-2166-6B81-5C533137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7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F30-66C6-C412-E6E4-9A0A6C5C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DD40-B9D9-140D-E1E8-10570434E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FBBDA-C5AA-064A-6BDA-BE731B515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BD96-3A96-4688-3BD7-45AF670C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E40D-13FB-CC86-5278-CBC2BB0F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C5F22-DEE1-EA33-CD0F-1ACF57BD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0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6077-5253-ABF7-D8F7-7650DECF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3E5B-2991-D8B7-5B39-55EBDEAB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7C687-07B3-4FEE-F309-092C8777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7FF4E-203B-B846-5F1F-FAD772884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A7EF2-28E6-E2F4-1D02-824C63826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359D3-AC7C-2272-7D43-E611A9E2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1F472-2AB3-AC82-3F7D-9F8C61ED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A8D0A-C15A-8EFB-A3B6-A637E86A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3931-23D0-302F-8957-780A31BA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08EDF-F9EF-7CBB-0A49-E557CFD2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AC591-1034-617C-EAAC-04707C8D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B184-EA93-53F1-53C8-755131E4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AA4C8-0B7C-E5CF-BED8-441A40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23942-31DC-3863-3F3B-86C3B5DF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058E4-0589-DDF0-9106-8796DF53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2E2C-58FA-E96B-2D9B-6F34E3EE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D713-0BBB-59C8-8954-C1118617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F6CF9-F1FC-B6FD-BE29-7E1349B2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B0F57-0E7C-3AC5-422F-CAE157DC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2247-2962-485A-2237-BD57F0E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DD2F-C6F1-FB8F-7180-66728BF5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DF4D-372D-4AAE-8607-0AA3651F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D5F98-50C5-70D4-004F-5A78105AF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A9119-F028-710D-C456-1908B0A1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61A3B-80DB-7CE6-7D86-77C13D34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668E-D6E5-083A-727C-081C6D11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088C-3BD3-273F-1429-E5739542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E86B-A14D-068C-011C-F54774AD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49F6C-7B27-E39F-0CB5-2900E799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5D5E-AFA6-62DA-4AA7-696488B2F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5BC7-D8BA-4663-A3D9-D3EA183E107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F7B4-7002-8EA5-3D7D-DF5BB1E72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E7D7-49CA-D6D2-1A1A-AC4B1D47E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37057-9C15-4DFC-844A-EAF65C7AF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4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5F9-A4CA-B105-C278-B1FF8D84E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684B1-34B3-3479-88C0-2BE539010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B13E5-3A04-A764-48A3-EF0B006D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2025-02-12T12:29:21Z</dcterms:created>
  <dcterms:modified xsi:type="dcterms:W3CDTF">2025-02-12T12:29:54Z</dcterms:modified>
</cp:coreProperties>
</file>