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0EEF-B4CE-733F-D1F0-804ADBA56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FE391-AAFF-227F-4E04-FF04E6378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3561-1F1B-CAB1-A4D4-35158796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B950-87B7-4AD2-9217-C2F24823DE0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BA895-C3B2-5A1F-EF1F-0557B90E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2A8D-B005-DA60-BBF9-91947B9D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093-1751-4D3A-BEF0-761AD4EA7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9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1B2C-7A3E-E3D6-FDC4-4D011CDB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3F8AD-3822-D1E9-284D-EF47DA483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5E9E2-2EC3-64C4-2D93-E9780468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B950-87B7-4AD2-9217-C2F24823DE0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3C5A-7DD9-962A-940F-FC4A7C1F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BB517-9635-9FF2-81A8-58F9CAD7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093-1751-4D3A-BEF0-761AD4EA7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0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C51EC-6DD2-C223-1C3B-8163B9842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8DBB3-ADDF-C067-78C4-6385249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2B33-6369-76CC-DC23-D46C9F7F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B950-87B7-4AD2-9217-C2F24823DE0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A572-8315-069A-55B7-19574C60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7867-E09A-B58C-2D8C-17C565F1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093-1751-4D3A-BEF0-761AD4EA7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0C9A-9690-8D0F-1E5B-7DD8743A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1564-188B-D559-F158-FD3F709C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5D0B-8998-9808-F02B-962F5684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B950-87B7-4AD2-9217-C2F24823DE0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9CEF-D35C-31DC-320B-B3797907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821B-CCF8-8481-7575-7CCACFD7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093-1751-4D3A-BEF0-761AD4EA7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77FE-89A7-745D-4C2C-663BF7DC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EDEFF-82CA-87A8-7F84-048FC01D9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4CFC-6F4E-DC77-E683-5AC270CE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B950-87B7-4AD2-9217-C2F24823DE0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CB18-DE5D-A092-7CC1-37DAC5B9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D3E6B-29C9-367E-EA1C-5F6CED05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093-1751-4D3A-BEF0-761AD4EA7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42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96DC-9429-E10D-DC40-2872C5D9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839A-7CB3-2D8C-B5C4-328B884EE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A9963-7205-6465-32E9-3EAE56A52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F789-13B3-ED51-CA2F-AB0A1BE9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B950-87B7-4AD2-9217-C2F24823DE0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3D42D-B47F-DFB3-B7DD-3964DE63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86D85-6806-0D69-ABC8-B59FD0E5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093-1751-4D3A-BEF0-761AD4EA7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1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E463-EC65-09AF-7425-94BF55C4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E380E-7D81-41C2-93DD-9AC967DB9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408D5-E542-69CB-D178-6F9398890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7C578-5D88-0B6E-721E-C6E1A605A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7C862-F50F-7353-409B-D43843F55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114A4-BD78-6238-E45C-FCEDFC62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B950-87B7-4AD2-9217-C2F24823DE0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D2809-4218-3648-E0F0-3D77180F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C53A8-70BA-8F3D-E467-95F4CC2F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093-1751-4D3A-BEF0-761AD4EA7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A8AD-3603-6DA0-9D3D-2D7D9E7A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5DAD3-E8C8-A3EB-A9F9-1432873E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B950-87B7-4AD2-9217-C2F24823DE0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57897-CDE9-596F-5991-871578A7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34941-9FC5-22D8-3ED3-31E6F8E1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093-1751-4D3A-BEF0-761AD4EA7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C1C49-B38A-9CAF-C411-7C07D1E1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B950-87B7-4AD2-9217-C2F24823DE0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A1E26-AB8A-BD2B-EA2F-231B4D35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5031E-047C-6020-0BD7-1DC554DB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093-1751-4D3A-BEF0-761AD4EA7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85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BDBC-C1A4-27F6-7BE4-6B306DF9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BF8E-A4D3-C9E0-BF4B-2410AF645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A1872-08E9-642E-CCD5-BA4C0FEB2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3B7C3-3AB2-6DF7-3F10-70DEF875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B950-87B7-4AD2-9217-C2F24823DE0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2511-1408-56E2-B622-9457C1AE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A4AD-7070-B81C-EE17-48F35F40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093-1751-4D3A-BEF0-761AD4EA7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CE4D-113A-3171-6F58-96B02FF5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4D313-A4EF-70D4-0A25-8A2B6C944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DFB22-EBE2-1E88-0986-D47A5E84C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23AD-E773-DC47-012D-F74381D9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B950-87B7-4AD2-9217-C2F24823DE0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610A9-0BB9-0FFF-474D-4591BB6C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0072B-67C9-EC46-820F-5B8E769B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093-1751-4D3A-BEF0-761AD4EA7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3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CD569-C791-58E5-3943-61DD00EC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4EE80-E5B2-AFC0-9495-AFECE980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914F-8316-1C3A-090C-4CD2A7F69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B950-87B7-4AD2-9217-C2F24823DE0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6C5F7-9865-64BC-EE28-ABA703A19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4EBF-9F88-5D1F-310A-3B3AEA994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E093-1751-4D3A-BEF0-761AD4EA7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5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BCF7-A5A5-C941-4F55-7C288FCC8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6C824-0108-87DF-CF68-BC3D01A45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17163-8478-E58A-8333-05C3F6582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0ED6-DA7E-B99A-268C-5F980FC2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69356-8033-85C2-DD12-969912F4A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7676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15B6-4247-3AB5-A2F3-F3234023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1C35F-D259-5490-E053-09BAFB037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1154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2025-02-12T12:26:25Z</dcterms:created>
  <dcterms:modified xsi:type="dcterms:W3CDTF">2025-02-12T12:27:05Z</dcterms:modified>
</cp:coreProperties>
</file>