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E721B-9008-AD9A-4BFB-08A063389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4387DE-9F38-0B65-D808-80C448832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654F3-D9FE-4042-9B52-2F2CEA1D8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39E01-4238-453A-AE8A-1256D5B5E32B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DA229-3F98-9BD5-A668-2A5EDAA28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15D71-A9C3-5476-61EC-A3A0DFCB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82E79-D8C2-4313-BCE4-2B2FAA427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504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29C8E-8D7A-E720-969B-4A1350E9F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8C1ED6-4B81-8E93-A82E-5C4751466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60A8D-D08E-F28C-26B8-D656D9BC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39E01-4238-453A-AE8A-1256D5B5E32B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7B408-774F-7E52-4D0E-BA13C66A9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8295E-BC68-BEF5-D4F9-9A266EECA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82E79-D8C2-4313-BCE4-2B2FAA427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508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28892F-167A-44D9-F9C2-3C86A238F6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217E22-3435-2476-1FC8-EDAFA84EF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70B2D-B642-2EBC-F80C-4537D3542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39E01-4238-453A-AE8A-1256D5B5E32B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87B2C-C3D0-D53D-6022-73ABF7F5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A6210-C71B-9A81-8505-52A636017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82E79-D8C2-4313-BCE4-2B2FAA427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27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E2BA6-5488-50C2-8A1B-E4D814D70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5354-BFD6-9A7F-7A51-06673AA6F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1980D-1EAE-A6B7-04A9-8CF205CBD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39E01-4238-453A-AE8A-1256D5B5E32B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E9AE6-B89B-11D2-E024-795DD1BDA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6F81F-0FE3-D454-2068-7CC468674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82E79-D8C2-4313-BCE4-2B2FAA427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10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82584-1EA2-7710-2E22-BD2651AD9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42A20-FDCE-ED8D-5587-2FAAB4070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0C6E4-2785-81AD-93EC-34396DA2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39E01-4238-453A-AE8A-1256D5B5E32B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8DD84-8656-09B7-7135-C7B54A395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153DF-3F31-790D-F37B-A9D38F4F9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82E79-D8C2-4313-BCE4-2B2FAA427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321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78B2B-0E3D-DFDA-067A-44E71C0B6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4E896-B97D-9D06-CCEC-0221B100D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098BE-11D8-CC7B-8068-94C235BDA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2E0B6-8E94-CA95-0A57-AD7B01403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39E01-4238-453A-AE8A-1256D5B5E32B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1136F-FD2B-A8D1-6EB0-B8B9B7309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0FDA7-7595-1DEA-4B25-27B05BE33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82E79-D8C2-4313-BCE4-2B2FAA427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400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ABA9-F945-86DF-3156-470CDA089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F797C-F5AF-A50F-F41D-D73FA4D35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FFA93-1530-B419-EBBA-34C071CAF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04CF39-BD4F-B927-5B19-8E38F7468A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455EF2-A4CB-B6EE-88C9-A2986153E5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61250B-98FE-7508-7149-A37C8E06A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39E01-4238-453A-AE8A-1256D5B5E32B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7ADD1F-2BCC-A537-7EF5-E37F27CDB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A29E0C-0630-D598-519F-5215582F0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82E79-D8C2-4313-BCE4-2B2FAA427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65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D7B75-5F51-99AA-FC32-1D6D6055A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D023CF-42EE-A9BD-A4FD-33C58D35E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39E01-4238-453A-AE8A-1256D5B5E32B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29A8C2-E6E1-71E3-5454-123FAB77D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4BAED-F93F-20D3-09A1-F1C494DCB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82E79-D8C2-4313-BCE4-2B2FAA427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81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F86A8E-4C57-6589-ECF8-862C05A0D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39E01-4238-453A-AE8A-1256D5B5E32B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140064-4037-3A0F-1321-9C5A69425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0917E1-5CCF-E9A3-C580-9A8F6E7A3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82E79-D8C2-4313-BCE4-2B2FAA427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465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72ACF-A069-4ECA-FC62-A66E2F73C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A33EE-2540-2470-07E1-4FB7001E4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D26087-3951-CC69-BD8D-F8EAC73E5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62D45-8754-FFCF-DE01-EFB3B4E91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39E01-4238-453A-AE8A-1256D5B5E32B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AEEF1-2775-E04C-1B99-35F44C236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A14FE-98A0-C743-0645-CC5F4F234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82E79-D8C2-4313-BCE4-2B2FAA427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950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EE118-5A55-8243-FADE-4E472DBC4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4BF4E-89AB-A33B-328A-D018515308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C8C367-5EA8-5F3C-4F84-94CFB9B1E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F1902-B07E-E338-9C77-734AA7572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39E01-4238-453A-AE8A-1256D5B5E32B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00D4E-9E47-4605-D786-2AB607598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C1387-DBD9-1168-0CFC-BE4C8835B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82E79-D8C2-4313-BCE4-2B2FAA427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475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D2D988-EED4-99A1-FE84-74593C12F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1C368-F244-B20E-544A-37C96D84C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C6945-D071-FC94-BBCE-0FC8C3113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39E01-4238-453A-AE8A-1256D5B5E32B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2A2F1-F255-0E5E-F221-5C3666132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823CC-F808-76DC-5EDC-8BE59E9C20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82E79-D8C2-4313-BCE4-2B2FAA427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41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599FE2-8A92-7C25-2ABA-0E9DEE224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022" y="1228418"/>
            <a:ext cx="5229955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175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D51A318-9BC3-4F0C-71D3-D3600CEFDA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28" y="547347"/>
            <a:ext cx="11778343" cy="5763306"/>
          </a:xfrm>
        </p:spPr>
      </p:pic>
    </p:spTree>
    <p:extLst>
      <p:ext uri="{BB962C8B-B14F-4D97-AF65-F5344CB8AC3E}">
        <p14:creationId xmlns:p14="http://schemas.microsoft.com/office/powerpoint/2010/main" val="2250950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7AD575-574D-238A-A611-4EE86A8295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464911"/>
            <a:ext cx="11691257" cy="6273346"/>
          </a:xfrm>
        </p:spPr>
      </p:pic>
    </p:spTree>
    <p:extLst>
      <p:ext uri="{BB962C8B-B14F-4D97-AF65-F5344CB8AC3E}">
        <p14:creationId xmlns:p14="http://schemas.microsoft.com/office/powerpoint/2010/main" val="2718194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7E70AA-F6CB-55BC-9FE9-E06E0AA821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93" y="108857"/>
            <a:ext cx="11056078" cy="6393089"/>
          </a:xfrm>
        </p:spPr>
      </p:pic>
    </p:spTree>
    <p:extLst>
      <p:ext uri="{BB962C8B-B14F-4D97-AF65-F5344CB8AC3E}">
        <p14:creationId xmlns:p14="http://schemas.microsoft.com/office/powerpoint/2010/main" val="3796441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C821C6-DCF3-9C81-22E9-7468CC51F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37" y="195943"/>
            <a:ext cx="11672177" cy="6564086"/>
          </a:xfrm>
        </p:spPr>
      </p:pic>
    </p:spTree>
    <p:extLst>
      <p:ext uri="{BB962C8B-B14F-4D97-AF65-F5344CB8AC3E}">
        <p14:creationId xmlns:p14="http://schemas.microsoft.com/office/powerpoint/2010/main" val="2762489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3D3180-7B24-5FE4-77DA-D425049028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7" y="236312"/>
            <a:ext cx="11603165" cy="6186260"/>
          </a:xfrm>
        </p:spPr>
      </p:pic>
    </p:spTree>
    <p:extLst>
      <p:ext uri="{BB962C8B-B14F-4D97-AF65-F5344CB8AC3E}">
        <p14:creationId xmlns:p14="http://schemas.microsoft.com/office/powerpoint/2010/main" val="1906531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B42203-950F-E18C-12C1-AAE8CC458D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975" y="2054625"/>
            <a:ext cx="7666112" cy="2419404"/>
          </a:xfrm>
        </p:spPr>
      </p:pic>
    </p:spTree>
    <p:extLst>
      <p:ext uri="{BB962C8B-B14F-4D97-AF65-F5344CB8AC3E}">
        <p14:creationId xmlns:p14="http://schemas.microsoft.com/office/powerpoint/2010/main" val="3342356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2025-02-22T10:35:39Z</dcterms:created>
  <dcterms:modified xsi:type="dcterms:W3CDTF">2025-02-22T10:39:52Z</dcterms:modified>
</cp:coreProperties>
</file>