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02EF0-0EF1-385D-4417-CE2079A18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B48AB6-CDA8-3472-FFFE-1EBF8A09FD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4F6E3-38A4-FB84-1509-F54F0BD05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DA197-3658-49EB-AF4F-DC128ECF70DB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48445-0379-DC5B-D78F-E705328CD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7A639-E06B-1443-1463-DE2FED689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EADA-2299-489E-A45F-5C5250106C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2866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0054-B806-0AAB-F729-0670CED62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0CE760-FA1B-9FA0-8089-CD5ADCDCA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D388E-E2DC-ADAE-C359-7D3F69D71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DA197-3658-49EB-AF4F-DC128ECF70DB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8F576-EF60-2DD1-C403-F74644EC7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D9AC8-31BC-8162-90B9-094A5A1F6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EADA-2299-489E-A45F-5C5250106C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392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A2FD03-8424-42A1-68C9-C896D850DF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1A0848-3EA7-6FCC-3441-560181DB76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00285-D715-617C-5489-B88FE7902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DA197-3658-49EB-AF4F-DC128ECF70DB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45C57-CB04-6207-918C-BA9DA5F4F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C4F21-A70A-4E49-393E-134B158FE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EADA-2299-489E-A45F-5C5250106C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9702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509A8-3763-4A80-B368-4F92283EB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B4FCC-304A-4E60-5398-3AA6F907F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CA4A4-D0F9-D006-CBE1-1EB4A5CDB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DA197-3658-49EB-AF4F-DC128ECF70DB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2DD17-2862-6EB2-9000-A5B4C26E5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213F7-F6B6-85A5-7EFA-B020751DF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EADA-2299-489E-A45F-5C5250106C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36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981E4-B4EC-67BE-E947-2995B769A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BE8DE-6B5D-F05C-6787-9777809F4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D6464-F4C7-46AF-653A-EC5370517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DA197-3658-49EB-AF4F-DC128ECF70DB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7D1DC-B73E-B406-E0F1-9CB67A974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76268-60E2-7D7C-D70E-4147E19AC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EADA-2299-489E-A45F-5C5250106C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245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D7EBB-F80A-F7EB-1AC7-3236A16CF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63CB3-D45D-76F1-8ABE-F1645348CE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428A76-51FB-9ADD-CBF8-C8493BA19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0E36A-6140-E840-41B6-EABC3E0F7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DA197-3658-49EB-AF4F-DC128ECF70DB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9C49B-88E3-60D2-BCF6-C98676A78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5A516A-FBD9-F051-ACA8-00145CEA7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EADA-2299-489E-A45F-5C5250106C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7576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6A3B1-4DAE-9DB0-A5B1-25662C18F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194395-DEB4-4648-A696-83E694159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B240D-0317-6A96-1E01-A62822E3D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155DCA-7E01-C5F5-A88F-22C33893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C214F4-57A9-6DAF-B944-DA71440784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47C7BD-D778-1172-0C36-309A3BF0B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DA197-3658-49EB-AF4F-DC128ECF70DB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98AECF-7ED2-7FF5-C426-6E14E2AE3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B6B315-FCBF-831D-905F-6A541E595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EADA-2299-489E-A45F-5C5250106C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695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0E7CA-88A7-5D41-C7BE-237020EDF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F6665C-3B7D-CFBE-AA5F-761FD218D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DA197-3658-49EB-AF4F-DC128ECF70DB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C9EB5C-D4E4-DA71-71C8-F9399847E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50AE63-6250-A87B-54DF-7B9E4D91B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EADA-2299-489E-A45F-5C5250106C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2322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38FF61-2F8B-D048-086B-0CD104F52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DA197-3658-49EB-AF4F-DC128ECF70DB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F2C5BC-1D0A-9B22-AA81-6DE9A36B4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A0AE83-CE66-E7DC-1BDA-B690C5B8D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EADA-2299-489E-A45F-5C5250106C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140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312BF-32C7-9C9B-2475-8F78861A5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D1AF7-7CA3-7680-71E1-1C2A2F9B9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049250-6E0F-2D61-CA69-644B42DF6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D7D72B-3D75-5674-C5C1-35565A6D1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DA197-3658-49EB-AF4F-DC128ECF70DB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07994-F8D6-D15F-9C39-95385BE1C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2F4AB3-0D34-7AFC-3AE8-585D561A5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EADA-2299-489E-A45F-5C5250106C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58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11481-10F4-C71B-19A5-482F89357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0FDAEE-B27A-4838-2ECF-4E740E1FDB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BC7E25-06D7-2C3A-272A-B5EFC1F69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BB81AC-5B5D-BC63-7527-0E6A1D2F5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DA197-3658-49EB-AF4F-DC128ECF70DB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ECF274-973E-5759-1D55-2F68D2CE5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D50F0-77C0-DC22-CA39-D077BB1B2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3EADA-2299-489E-A45F-5C5250106C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220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3C2571-AC4E-0EE6-8852-C89ADC5F8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1A6F3-26C8-E4E7-576C-98A57060A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B4D84-A275-9022-8976-431DA2C753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DA197-3658-49EB-AF4F-DC128ECF70DB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39428-3F9A-7721-673F-CE6E52C50A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CC49C-043B-7F09-2D68-9327BA8464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3EADA-2299-489E-A45F-5C5250106C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071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2FA579-EE49-47FC-D733-563202A95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156" y="819503"/>
            <a:ext cx="5877745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155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1B9A2F-E22D-A044-928B-11C2EB0755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454"/>
            <a:ext cx="12192000" cy="6730546"/>
          </a:xfrm>
        </p:spPr>
      </p:pic>
    </p:spTree>
    <p:extLst>
      <p:ext uri="{BB962C8B-B14F-4D97-AF65-F5344CB8AC3E}">
        <p14:creationId xmlns:p14="http://schemas.microsoft.com/office/powerpoint/2010/main" val="2145010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10553FE-FF8B-F497-F88E-24C8C5A53F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072257" cy="6738257"/>
          </a:xfrm>
        </p:spPr>
      </p:pic>
    </p:spTree>
    <p:extLst>
      <p:ext uri="{BB962C8B-B14F-4D97-AF65-F5344CB8AC3E}">
        <p14:creationId xmlns:p14="http://schemas.microsoft.com/office/powerpoint/2010/main" val="1617293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A111D3-2F39-31CA-19C0-E354F09AAE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999" y="2223380"/>
            <a:ext cx="5268060" cy="2010056"/>
          </a:xfrm>
        </p:spPr>
      </p:pic>
    </p:spTree>
    <p:extLst>
      <p:ext uri="{BB962C8B-B14F-4D97-AF65-F5344CB8AC3E}">
        <p14:creationId xmlns:p14="http://schemas.microsoft.com/office/powerpoint/2010/main" val="3567873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2025-02-22T11:00:09Z</dcterms:created>
  <dcterms:modified xsi:type="dcterms:W3CDTF">2025-02-22T11:00:50Z</dcterms:modified>
</cp:coreProperties>
</file>