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1FB79-2832-49E2-29FB-EB38E4FD7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E01CA-8360-D096-4E0C-64EA00777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347D6-2655-15D1-4038-F8B096744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9B45-F7F7-4842-976C-3C340234F20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4B2B2-824B-E96D-49F7-FC521FF0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47E94-957C-5058-1895-0A32D0D0B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BBBB-7DBA-4B4A-A07D-F6B27836C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3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80910-5F4B-AD69-C19F-DD3A6E813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2E950-B326-55FC-4BF9-A67C37A9B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6A9FE-3883-CD91-04C9-AC282B466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9B45-F7F7-4842-976C-3C340234F20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5A0AE-7135-260E-85F1-1B81A12F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6E946-1133-0D3F-ECFE-5E02BD28E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BBBB-7DBA-4B4A-A07D-F6B27836C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5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3E8647-52F6-DF40-D578-A78C051C4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FCF6D-A371-617E-AEE9-859D4269C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8A0E3-29DD-A8BD-4DCD-47522747D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9B45-F7F7-4842-976C-3C340234F20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6A907-6FEA-F593-27FB-6A93F4A10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5DCA7-22F5-4FC8-C198-8FBC43C71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BBBB-7DBA-4B4A-A07D-F6B27836C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089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615B-B4C5-5A5F-D74D-E6257D4F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BB7F0-2D71-E63D-C9D6-66272F40C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A4FA-F4C9-029B-7CA5-BE4F9951A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9B45-F7F7-4842-976C-3C340234F20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4BA50-168C-0CE7-47AE-BAECAC66D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1DE1B-9FFC-EEC7-9C9F-F0102A3A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BBBB-7DBA-4B4A-A07D-F6B27836C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943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6CF5-5FDA-F959-889C-A8B4B15F2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73FC2-31F6-CCB7-B483-90F1CB6A3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179B8-E1FC-3D3F-D96F-14C5D45B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9B45-F7F7-4842-976C-3C340234F20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1BE20-BF8D-6F17-624A-541176CB3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4B905-3736-D493-DC03-B3FC6AD3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BBBB-7DBA-4B4A-A07D-F6B27836C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68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9567C-CA37-A51C-EA3D-80236EB6B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59B52-EA8C-CFFB-DD4C-771E27C95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89EE0-BC81-BFCB-31A6-4332CDA4D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44C72-E162-1EAA-7A0C-7DE688340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9B45-F7F7-4842-976C-3C340234F20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7F320-4FA0-1FE1-EADD-BE82C8C05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E0CE6-DC44-6D26-7066-B0483A7FB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BBBB-7DBA-4B4A-A07D-F6B27836C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57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2D6DA-B38C-A196-974C-39A055729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64D26-8290-5D72-5FCD-54BA9AE31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15894-5167-E32E-A6ED-2D585D8C2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D38B72-7F26-BCDB-C8C7-E70EE9C5F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CA6FF1-CAAA-EA10-78AD-5E7618F69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A24B50-950C-8254-CF27-C367FA9D7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9B45-F7F7-4842-976C-3C340234F20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E4F8AC-48D6-C3EB-71AF-F2B5CA616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9D957E-EFDC-498D-A192-6F98EECA9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BBBB-7DBA-4B4A-A07D-F6B27836C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78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B48D-41BD-55E6-8592-6E195B9D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556F8D-86C9-7E14-88D8-89AE5F00B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9B45-F7F7-4842-976C-3C340234F20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095E0-E4E5-9620-FBA0-C557501E9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737A0-E4C3-8652-12BF-AD0EFB10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BBBB-7DBA-4B4A-A07D-F6B27836C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014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1FE3C3-43B0-6B56-2A82-4D661EB15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9B45-F7F7-4842-976C-3C340234F20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6B4CE-766C-ED7A-08B1-837B21657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536DB-0B28-9FF7-EA4C-4BE0BBC72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BBBB-7DBA-4B4A-A07D-F6B27836C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405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AC22E-3588-A8EE-B607-1FC0F8BEF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95B90-53D3-AA7B-9CA7-3287268E4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019DB-4419-5C2A-DAE9-101F799A1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F6B0F-4D38-6751-C443-4D04DB262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9B45-F7F7-4842-976C-3C340234F20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76E55-418F-7A4B-F7DC-2BD670A25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3B3F6-D8B2-4E69-45CB-6FA0D500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BBBB-7DBA-4B4A-A07D-F6B27836C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9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CD1B2-506D-B2E9-F962-9C7CA5935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21D65-BF6B-E800-E2FF-FB356E355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6CC0C-10FF-BE4C-200D-C2FF59D80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4B6C2-0CCD-6869-FBED-BA3FC445E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9B45-F7F7-4842-976C-3C340234F20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F1438-36F5-344A-7C32-BFF629AC2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3036B-44F5-D443-7D83-CF4FFA3E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BBBB-7DBA-4B4A-A07D-F6B27836C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94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F21AE-B814-10C3-327E-862704996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EE275-28F6-7B12-09D2-33461719B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6989D-A6F6-4A97-0537-2FD4C8728A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B9B45-F7F7-4842-976C-3C340234F20B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B2A30-F92B-58E5-EBAA-7B4D5B24E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465D6-E3D0-067D-0BEE-90577F6F1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5BBBB-7DBA-4B4A-A07D-F6B27836C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938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D996C-1EF9-FD21-1527-AE91E94BB4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179E1-80B4-5B2F-1B53-AA8E1722A5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0449A6-D9AB-C850-8502-47CF3B87C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1625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69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F83F7-24BA-589F-BB12-59CC8D412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06E1F2-B184-5CB6-7BB8-645DBC9BC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866" y="1825625"/>
            <a:ext cx="5492267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D4150A-76F3-F6A0-14AA-C728FA6D0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3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C2346-F566-A878-4D36-89C93A798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7E4C67-B827-CD1D-4EFC-68D9BC3FD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2615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2025-02-20T13:04:38Z</dcterms:created>
  <dcterms:modified xsi:type="dcterms:W3CDTF">2025-02-20T13:06:53Z</dcterms:modified>
</cp:coreProperties>
</file>