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FB50-DDA6-8D91-74A7-715497E2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02082-1D72-AD4B-8800-F1711458B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7A8BA-0264-141E-B24C-49514F6D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FA5B-39F4-4EDB-A149-EF9AF6C8D9F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144F1-1DB8-9A63-7415-44EAACF8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BC3C1-CAB1-C0AB-7916-82E6DBF8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62F2-2D1E-40EC-AA87-77DEEA08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1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34C4-7D01-6D27-CB1B-6F66B703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82D86-1E38-FF80-F6BD-4A5262EE3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56027-0CF8-548F-0ACB-0F03880B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FA5B-39F4-4EDB-A149-EF9AF6C8D9F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21BF2-961E-C492-F4DF-6C26F206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A683F-CBB1-90FE-CC6F-A6E4D822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62F2-2D1E-40EC-AA87-77DEEA08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30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D47B1-A5C2-E7D1-A941-59C363237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1103D-A4E8-3192-BC18-81296073F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9E685-5261-99D9-0725-6DA91009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FA5B-39F4-4EDB-A149-EF9AF6C8D9F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7C3AB-8C5E-CCDB-BC82-F25030CB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6B305-678F-4082-CF3B-D75B95A0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62F2-2D1E-40EC-AA87-77DEEA08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41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777D-DC14-CD0E-75BA-4EDB08BE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311BA-CA8B-D9D0-045E-8C524AB9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CCB56-407A-6E2B-32DE-1B733C4A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FA5B-39F4-4EDB-A149-EF9AF6C8D9F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07A6C-9E7D-54D5-3CD9-6F644289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BDC27-F0A9-42B8-7CDA-8A18B36A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62F2-2D1E-40EC-AA87-77DEEA08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48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09F0-5962-05A9-94B1-3623C267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87781-7402-AD70-A5E6-7586BB421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EE36D-5EFD-2D04-42CB-9B2EC73E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FA5B-39F4-4EDB-A149-EF9AF6C8D9F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A912C-F3DC-05B1-78D5-B69CFC89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174F8-B23F-485D-87F5-DC96DCFB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62F2-2D1E-40EC-AA87-77DEEA08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45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D5CE-800F-0769-4627-BD3230FE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8A1EE-0291-34F7-0D8F-331E52851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07793-2DD7-5E95-2D58-1C824A972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BF877-50C3-93C2-36E6-D03B1ABC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FA5B-39F4-4EDB-A149-EF9AF6C8D9F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B405B-02A3-491A-49E1-4D88EFD8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85787-AD60-BE2D-5DA2-71B7525B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62F2-2D1E-40EC-AA87-77DEEA08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6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21AFE-771C-F825-7941-2E19CAA7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B997A-077F-3E1B-B968-AA90F72FF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A5A57-B255-8850-A401-B283A46D7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6D96C-3CDB-9099-19CA-AF56DBE97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B68BE-2FBD-E447-9AB5-00DA184F5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6342D-BE4A-EFEC-A80E-B36E566E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FA5B-39F4-4EDB-A149-EF9AF6C8D9F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15AD2B-5066-2733-5141-FD6927ED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21461-A733-69FA-2933-3E3E8360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62F2-2D1E-40EC-AA87-77DEEA08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7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4B44-B71C-4906-66C4-703B9173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93A33-32F6-4EDF-EB5C-71BA4397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FA5B-39F4-4EDB-A149-EF9AF6C8D9F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7BAF6-C648-70F5-CECC-B6FFB4AB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7335F-5C9F-542B-8F1E-AD1107CC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62F2-2D1E-40EC-AA87-77DEEA08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70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CB987-FA91-1DFF-42E0-E7C380B3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FA5B-39F4-4EDB-A149-EF9AF6C8D9F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E7342-D966-50A2-D8ED-F27AD31D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E1FF9-4368-63F7-BC90-D4E5CC2B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62F2-2D1E-40EC-AA87-77DEEA08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00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79C8-EFBE-84DF-E9FA-9DE061610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68F5-39C3-93DD-4A13-0C81DD3D0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B1604-5ED6-6C77-4C12-469872DDA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97D62-5DF9-56BB-24E5-6A9CAA7E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FA5B-39F4-4EDB-A149-EF9AF6C8D9F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A9E42-C88C-94C6-A7C7-483A3BD2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CE6C5-DC55-2F09-CAC5-E9764839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62F2-2D1E-40EC-AA87-77DEEA08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78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88BD-7517-2B45-C5EF-CD436B067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E2DA3-F43A-38BE-0FAA-20B0033EB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44DAD-510F-9B03-78F3-849D31179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BE0F1-6922-74B5-4A1A-63C08469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FA5B-39F4-4EDB-A149-EF9AF6C8D9F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2A8B6-6EEE-A073-8B79-67479F9B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A6E2C-E385-72E2-79B6-A458798B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62F2-2D1E-40EC-AA87-77DEEA08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96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14907D-4D89-B1D3-A554-0015499C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A2912-829C-02DD-1AD3-559688920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DDD63-BD0F-1A41-C766-075B483B6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4FA5B-39F4-4EDB-A149-EF9AF6C8D9F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157F-1A42-6718-2B21-F72409083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1C73B-136D-6E54-36EE-4E178784B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962F2-2D1E-40EC-AA87-77DEEA08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54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F67F-D549-DC25-CBA5-40B7B8558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0818D-B459-501F-C877-2B1748F515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7B62B-80F1-C577-D76D-1AE24F0C8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7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9DCD-4085-9151-B70D-A24A331C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C3363-395C-1A2D-26B3-4A1CC4160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48816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BBA4-EB43-BE58-11E9-312F9198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E292E6-6C79-20B6-2C14-A5070AB0B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0060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2025-02-20T13:12:20Z</dcterms:created>
  <dcterms:modified xsi:type="dcterms:W3CDTF">2025-02-20T13:12:24Z</dcterms:modified>
</cp:coreProperties>
</file>