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pos="41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307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471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572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83656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64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9B2F-458C-7916-140F-4EA0847F2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7DC5C-E09C-94C8-1682-2FBBC02E8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95424-AA14-31C0-8740-1DE66265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058DB-8CA0-4B9A-9F06-07AFF2A87BA4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4269-94AF-EC6A-77A2-B2A9F624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7E24-FE16-D00F-F3D4-07E05630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3277C-230B-4224-9ECE-2C6995D93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99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1A11-AC2F-4F48-C092-479CB73BE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3304"/>
            <a:ext cx="9144000" cy="1846659"/>
          </a:xfrm>
        </p:spPr>
        <p:txBody>
          <a:bodyPr/>
          <a:lstStyle/>
          <a:p>
            <a:r>
              <a:rPr lang="en-IN" dirty="0"/>
              <a:t>Core Java </a:t>
            </a:r>
            <a:br>
              <a:rPr lang="en-IN" dirty="0"/>
            </a:br>
            <a:r>
              <a:rPr lang="en-IN" dirty="0"/>
              <a:t>Introduction </a:t>
            </a:r>
          </a:p>
        </p:txBody>
      </p:sp>
    </p:spTree>
    <p:extLst>
      <p:ext uri="{BB962C8B-B14F-4D97-AF65-F5344CB8AC3E}">
        <p14:creationId xmlns:p14="http://schemas.microsoft.com/office/powerpoint/2010/main" val="40209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3DA8-2027-D846-18A9-FBBF269FF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08640"/>
          </a:xfrm>
        </p:spPr>
        <p:txBody>
          <a:bodyPr/>
          <a:lstStyle/>
          <a:p>
            <a:r>
              <a:rPr lang="en-IN" dirty="0"/>
              <a:t>Overview 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D290F-FC07-3C3E-B755-4FDFEC7B8DA1}"/>
              </a:ext>
            </a:extLst>
          </p:cNvPr>
          <p:cNvSpPr txBox="1"/>
          <p:nvPr/>
        </p:nvSpPr>
        <p:spPr>
          <a:xfrm>
            <a:off x="674917" y="1390081"/>
            <a:ext cx="609600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About Java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is Java?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was the reason of creation?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is JVM, JRE, JDK?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Features of Java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Evolution Of Java </a:t>
            </a:r>
          </a:p>
        </p:txBody>
      </p:sp>
    </p:spTree>
    <p:extLst>
      <p:ext uri="{BB962C8B-B14F-4D97-AF65-F5344CB8AC3E}">
        <p14:creationId xmlns:p14="http://schemas.microsoft.com/office/powerpoint/2010/main" val="1029823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EB68-C266-C34C-BCA2-578E7E2BF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1148904"/>
          </a:xfrm>
        </p:spPr>
        <p:txBody>
          <a:bodyPr/>
          <a:lstStyle/>
          <a:p>
            <a:r>
              <a:rPr lang="en-IN" sz="3600" dirty="0"/>
              <a:t>About Java </a:t>
            </a:r>
            <a:br>
              <a:rPr lang="en-IN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AAF95-C54E-3AEE-27D9-628565ECCBC1}"/>
              </a:ext>
            </a:extLst>
          </p:cNvPr>
          <p:cNvSpPr txBox="1"/>
          <p:nvPr/>
        </p:nvSpPr>
        <p:spPr>
          <a:xfrm>
            <a:off x="674917" y="1297942"/>
            <a:ext cx="7108371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One of the most popular programming languages since 1996.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Has around 10 million developers worldwide.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Considered for small devices to enterprise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243287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3D43E286-4460-196E-B372-DCF79D884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58813" y="367913"/>
            <a:ext cx="70289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 "/>
                <a:cs typeface="Calibri" panose="020F0502020204030204" pitchFamily="34" charset="0"/>
              </a:rPr>
              <a:t>What is Java?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Arial 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E12E3-2F06-FF7B-51FA-63B4F39B198F}"/>
              </a:ext>
            </a:extLst>
          </p:cNvPr>
          <p:cNvSpPr txBox="1"/>
          <p:nvPr/>
        </p:nvSpPr>
        <p:spPr>
          <a:xfrm>
            <a:off x="658813" y="1691963"/>
            <a:ext cx="115331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  <a:cs typeface="Calibri" panose="020F0502020204030204" pitchFamily="34" charset="0"/>
              </a:rPr>
              <a:t>• Developed as a high level programming language by Sun Microsystems in 1996.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  <a:cs typeface="Calibri" panose="020F050202020403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  <a:cs typeface="Calibri" panose="020F0502020204030204" pitchFamily="34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  <a:cs typeface="Calibri" panose="020F050202020403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"/>
                <a:cs typeface="Calibri" panose="020F0502020204030204" pitchFamily="34" charset="0"/>
              </a:rPr>
              <a:t>• Now a platform and development &amp; runtime environment</a:t>
            </a:r>
            <a:endParaRPr lang="en-IN" dirty="0">
              <a:latin typeface="Arial "/>
            </a:endParaRPr>
          </a:p>
        </p:txBody>
      </p:sp>
    </p:spTree>
    <p:extLst>
      <p:ext uri="{BB962C8B-B14F-4D97-AF65-F5344CB8AC3E}">
        <p14:creationId xmlns:p14="http://schemas.microsoft.com/office/powerpoint/2010/main" val="225875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9205-871E-9AD5-A755-98691D8C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362217"/>
            <a:ext cx="10152379" cy="239033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3600" dirty="0"/>
              <a:t>What was the reason of creation? </a:t>
            </a:r>
            <a:br>
              <a:rPr lang="en-IN" sz="3600" dirty="0"/>
            </a:br>
            <a:br>
              <a:rPr lang="en-IN" sz="3600" dirty="0"/>
            </a:b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51C0B-5663-1EE1-F185-2A7D22087CA1}"/>
              </a:ext>
            </a:extLst>
          </p:cNvPr>
          <p:cNvSpPr txBox="1"/>
          <p:nvPr/>
        </p:nvSpPr>
        <p:spPr>
          <a:xfrm>
            <a:off x="658813" y="1571423"/>
            <a:ext cx="609600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Needed a cross-platform language for multi-device development. </a:t>
            </a:r>
          </a:p>
          <a:p>
            <a:pPr>
              <a:lnSpc>
                <a:spcPct val="150000"/>
              </a:lnSpc>
            </a:pPr>
            <a:r>
              <a:rPr lang="en-IN" dirty="0"/>
              <a:t>• C++ though object oriented and widely used was highly resource </a:t>
            </a:r>
          </a:p>
          <a:p>
            <a:pPr>
              <a:lnSpc>
                <a:spcPct val="150000"/>
              </a:lnSpc>
            </a:pPr>
            <a:r>
              <a:rPr lang="en-IN" dirty="0"/>
              <a:t>intensive. </a:t>
            </a:r>
          </a:p>
          <a:p>
            <a:pPr>
              <a:lnSpc>
                <a:spcPct val="150000"/>
              </a:lnSpc>
            </a:pPr>
            <a:r>
              <a:rPr lang="en-IN" dirty="0"/>
              <a:t>• Developed with aim of 'Write Once, Run Anywhere'. </a:t>
            </a:r>
          </a:p>
        </p:txBody>
      </p:sp>
    </p:spTree>
    <p:extLst>
      <p:ext uri="{BB962C8B-B14F-4D97-AF65-F5344CB8AC3E}">
        <p14:creationId xmlns:p14="http://schemas.microsoft.com/office/powerpoint/2010/main" val="278300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BDFD-CE33-A314-EA85-80B558B0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48835-B878-4EBC-E23A-4A81ED7D2230}"/>
              </a:ext>
            </a:extLst>
          </p:cNvPr>
          <p:cNvSpPr/>
          <p:nvPr/>
        </p:nvSpPr>
        <p:spPr>
          <a:xfrm>
            <a:off x="8278586" y="1468074"/>
            <a:ext cx="2253342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loader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1DD73-BA0D-08C7-6DCA-6CCE50B2EC99}"/>
              </a:ext>
            </a:extLst>
          </p:cNvPr>
          <p:cNvSpPr/>
          <p:nvPr/>
        </p:nvSpPr>
        <p:spPr>
          <a:xfrm>
            <a:off x="8343902" y="3908471"/>
            <a:ext cx="2253342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3014A-F975-AA3B-5C8F-B17C057CCF33}"/>
              </a:ext>
            </a:extLst>
          </p:cNvPr>
          <p:cNvSpPr/>
          <p:nvPr/>
        </p:nvSpPr>
        <p:spPr>
          <a:xfrm>
            <a:off x="8289472" y="2677390"/>
            <a:ext cx="2253342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8D9744-5AAC-5BDB-8584-690310AC95F0}"/>
              </a:ext>
            </a:extLst>
          </p:cNvPr>
          <p:cNvSpPr/>
          <p:nvPr/>
        </p:nvSpPr>
        <p:spPr>
          <a:xfrm>
            <a:off x="4969329" y="1349829"/>
            <a:ext cx="2253342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5342EC-889C-8015-877A-7B51EA104495}"/>
              </a:ext>
            </a:extLst>
          </p:cNvPr>
          <p:cNvSpPr/>
          <p:nvPr/>
        </p:nvSpPr>
        <p:spPr>
          <a:xfrm>
            <a:off x="4827816" y="2340429"/>
            <a:ext cx="2253342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4BC8BD-5D48-A122-3E85-CBB0D6D5D9A6}"/>
              </a:ext>
            </a:extLst>
          </p:cNvPr>
          <p:cNvCxnSpPr>
            <a:cxnSpLocks/>
          </p:cNvCxnSpPr>
          <p:nvPr/>
        </p:nvCxnSpPr>
        <p:spPr>
          <a:xfrm>
            <a:off x="9427031" y="2340429"/>
            <a:ext cx="0" cy="26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8CCC81-AFC6-AC47-66A3-FB59E13B4ED0}"/>
              </a:ext>
            </a:extLst>
          </p:cNvPr>
          <p:cNvCxnSpPr>
            <a:cxnSpLocks/>
          </p:cNvCxnSpPr>
          <p:nvPr/>
        </p:nvCxnSpPr>
        <p:spPr>
          <a:xfrm>
            <a:off x="9405257" y="3537858"/>
            <a:ext cx="0" cy="26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D6BCA88-DB8B-0D04-B540-9CE7601F55A9}"/>
              </a:ext>
            </a:extLst>
          </p:cNvPr>
          <p:cNvSpPr/>
          <p:nvPr/>
        </p:nvSpPr>
        <p:spPr>
          <a:xfrm>
            <a:off x="8343902" y="4820875"/>
            <a:ext cx="2253342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43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E44B-7AF5-E99B-E3C2-487C905A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/>
          <a:lstStyle/>
          <a:p>
            <a:r>
              <a:rPr lang="en-IN" sz="3600" dirty="0"/>
              <a:t>Features of Java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24FD4-0D9E-2CE6-E214-A9743282CB91}"/>
              </a:ext>
            </a:extLst>
          </p:cNvPr>
          <p:cNvSpPr txBox="1"/>
          <p:nvPr/>
        </p:nvSpPr>
        <p:spPr>
          <a:xfrm>
            <a:off x="658813" y="1120952"/>
            <a:ext cx="6096000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 "/>
              </a:rPr>
              <a:t>• Platform Independent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"/>
              </a:rPr>
              <a:t>• Compiled and Interpreted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"/>
              </a:rPr>
              <a:t>• Object Oriented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"/>
              </a:rPr>
              <a:t>• Simple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"/>
              </a:rPr>
              <a:t>• Robust &amp; Secure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"/>
              </a:rPr>
              <a:t>• Multithreaded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 "/>
              </a:rPr>
              <a:t>• Dynamic </a:t>
            </a:r>
          </a:p>
        </p:txBody>
      </p:sp>
    </p:spTree>
    <p:extLst>
      <p:ext uri="{BB962C8B-B14F-4D97-AF65-F5344CB8AC3E}">
        <p14:creationId xmlns:p14="http://schemas.microsoft.com/office/powerpoint/2010/main" val="97771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83D9-DE76-364C-7FC8-241E2DAF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77E7A-6203-830E-60B6-A4E762F5284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6397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C9395-F89E-D9C0-2B70-DB61EA60B1E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050"/>
            <a:ext cx="9866313" cy="4351338"/>
          </a:xfrm>
        </p:spPr>
      </p:pic>
    </p:spTree>
    <p:extLst>
      <p:ext uri="{BB962C8B-B14F-4D97-AF65-F5344CB8AC3E}">
        <p14:creationId xmlns:p14="http://schemas.microsoft.com/office/powerpoint/2010/main" val="225502194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110</TotalTime>
  <Words>162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</vt:lpstr>
      <vt:lpstr>Calibri</vt:lpstr>
      <vt:lpstr>GenAITheme3-whiteBG</vt:lpstr>
      <vt:lpstr>Core Java  Introduction </vt:lpstr>
      <vt:lpstr>Overview  </vt:lpstr>
      <vt:lpstr>About Java  </vt:lpstr>
      <vt:lpstr>What is Java? </vt:lpstr>
      <vt:lpstr>What was the reason of creation?   </vt:lpstr>
      <vt:lpstr>PowerPoint Presentation</vt:lpstr>
      <vt:lpstr>Features of Java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2025-02-20T09:48:39Z</dcterms:created>
  <dcterms:modified xsi:type="dcterms:W3CDTF">2025-02-27T09:47:31Z</dcterms:modified>
</cp:coreProperties>
</file>