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DCCB7-4C62-8900-0097-8105B95C96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0768E7-D1B9-82D8-F838-75EA52F9F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B6228-40AA-53BB-05AD-803E7F932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D817-78F7-49E7-8F5F-8E06DC2B0CA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85A0C-2187-BC5D-7B8A-3BC68B76E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2ADC4-E9F0-DA5E-5687-3276B978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E7BC-77B4-4C18-90BC-80B619F43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741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E046-8718-4471-0537-22CD0A53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65FC75-7877-A86D-458E-0DE581B7F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04584-2BC7-2AEA-6F59-EB7505BA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D817-78F7-49E7-8F5F-8E06DC2B0CA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4757E-69BB-2B5B-0F8B-5BB0084E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21077-DEB0-3794-AC62-C0ECE316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E7BC-77B4-4C18-90BC-80B619F43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6E05B-D175-CBAF-A523-0DB27BADA9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CFEE9-E290-BB6B-08A6-A629FE862F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8A6FB-FB0F-D625-686A-3BE25EDA8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D817-78F7-49E7-8F5F-8E06DC2B0CA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9682-5078-11AD-AC81-865B2FE1B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D048B-56A4-7826-48AC-94AB2D541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E7BC-77B4-4C18-90BC-80B619F43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41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A5555-B225-F330-400F-61C4761C6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34431-D769-507D-21FE-5611D4759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0A350-C170-2015-666E-C3EE515A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D817-78F7-49E7-8F5F-8E06DC2B0CA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5AED7B-F232-E4A5-F061-C67B6B4DF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63123-1B4C-D0CA-2E01-BA5F0B3AE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E7BC-77B4-4C18-90BC-80B619F43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24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8264-7F76-904F-24DD-C7E36B1C2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ADFB0-751F-FC07-1689-F7E737682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0E91-158A-5CCE-5A0E-B19B9E79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D817-78F7-49E7-8F5F-8E06DC2B0CA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960D5-ACD8-0821-394E-5B44F30B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D2702-27FD-1E98-F316-06CFF14BA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E7BC-77B4-4C18-90BC-80B619F43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8316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4B6D1-76B3-58B6-1C06-DC770877F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C8C6F-C457-536E-9DB5-8204A76980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93997-B2ED-3E0F-3CD4-01EA23202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88031-D3A5-5BA4-9A89-EEB1ECEF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D817-78F7-49E7-8F5F-8E06DC2B0CA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41B7D0-0635-09F9-CDA1-DF4E0C654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9BAB0-2750-CD78-509A-B18B5BDC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E7BC-77B4-4C18-90BC-80B619F43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815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AAA8E-DDA9-2547-4104-0F79A9269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F8253-0A34-C972-44F5-9C9F39A06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79BFB-0B1E-D2CF-8204-6B9802CB24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D0E2C-02D4-0F3C-028D-75D6B0443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405BB-92F2-3C51-3373-83E89AC1F9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F76A9F-30DC-C4B0-137A-D0C9309C1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D817-78F7-49E7-8F5F-8E06DC2B0CA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C82C06-6181-E0CE-A0A3-24847092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7914BB-C044-3E82-A4F5-637CC20A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E7BC-77B4-4C18-90BC-80B619F43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854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E51A-3357-DF45-CA79-518C470F1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B5C4C1-EEAF-9124-BA61-6F9AC7BC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D817-78F7-49E7-8F5F-8E06DC2B0CA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B2FB2D-E3AA-9170-E490-D3ACF7FD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6B3B04-FF05-C106-7A08-25AE8697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E7BC-77B4-4C18-90BC-80B619F43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632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5A1DC0-327E-F26C-7730-0969C82A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D817-78F7-49E7-8F5F-8E06DC2B0CA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84B20-7CB3-4CBC-E0A1-BECA9041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D39566-1807-942C-B1C6-062DC5BC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E7BC-77B4-4C18-90BC-80B619F43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772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C6775-54D0-3D5C-8720-2522BC60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F139B-BA74-5A1A-0F08-DA69D7A9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6465B-D191-97EE-D330-A35D65C58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9A08-DAC6-A3EA-3FCC-DA3B3555E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D817-78F7-49E7-8F5F-8E06DC2B0CA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B5A3C6-E799-6F0B-040F-8D42F1E5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3C480-4291-3473-159F-2BB4F4304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E7BC-77B4-4C18-90BC-80B619F43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682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F134-8C92-CAC2-DC85-1678F3E65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D13D6-2181-CDAB-3C1B-4E19744B7C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759A04-78F1-D97F-10B7-2E80E2547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D8CCF-EBE3-7E4F-C572-604ACB5C3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AD817-78F7-49E7-8F5F-8E06DC2B0CA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85951-27A3-6307-1A1E-E22214F49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7C02C-C274-E857-D8B3-AD8C7E56C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2E7BC-77B4-4C18-90BC-80B619F43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64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9C887C-7157-FB69-5053-21A50F061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2949D-7C3E-8F5F-87A9-FF8292847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6D409-0E65-D4D2-E366-BA12CB9968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AD817-78F7-49E7-8F5F-8E06DC2B0CA5}" type="datetimeFigureOut">
              <a:rPr lang="en-IN" smtClean="0"/>
              <a:t>21-02-2025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B1BC2-92B7-41E5-1435-9F479E93F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6ADC9-FC2B-A8F7-C8A6-827FE86A6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2E7BC-77B4-4C18-90BC-80B619F43A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27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FF33C5-AB18-30BF-857A-06873E67C1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4" y="956917"/>
            <a:ext cx="11832772" cy="4944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377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E333C7D-4AEA-4DC3-9293-15BEEB6760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457" y="97971"/>
            <a:ext cx="10232571" cy="6640286"/>
          </a:xfrm>
        </p:spPr>
      </p:pic>
    </p:spTree>
    <p:extLst>
      <p:ext uri="{BB962C8B-B14F-4D97-AF65-F5344CB8AC3E}">
        <p14:creationId xmlns:p14="http://schemas.microsoft.com/office/powerpoint/2010/main" val="1468723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DA6CA6C-60B9-9ADA-E675-8D5F524958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1" y="0"/>
            <a:ext cx="10951028" cy="6781800"/>
          </a:xfrm>
        </p:spPr>
      </p:pic>
    </p:spTree>
    <p:extLst>
      <p:ext uri="{BB962C8B-B14F-4D97-AF65-F5344CB8AC3E}">
        <p14:creationId xmlns:p14="http://schemas.microsoft.com/office/powerpoint/2010/main" val="1592019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420876-F8B2-2454-52A3-57B18FD22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143" y="-1"/>
            <a:ext cx="10559143" cy="6509657"/>
          </a:xfrm>
        </p:spPr>
      </p:pic>
    </p:spTree>
    <p:extLst>
      <p:ext uri="{BB962C8B-B14F-4D97-AF65-F5344CB8AC3E}">
        <p14:creationId xmlns:p14="http://schemas.microsoft.com/office/powerpoint/2010/main" val="159473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AAFB93-1E30-6C91-DBF3-CBC5C4EB9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7" y="486682"/>
            <a:ext cx="11723914" cy="6001203"/>
          </a:xfrm>
        </p:spPr>
      </p:pic>
    </p:spTree>
    <p:extLst>
      <p:ext uri="{BB962C8B-B14F-4D97-AF65-F5344CB8AC3E}">
        <p14:creationId xmlns:p14="http://schemas.microsoft.com/office/powerpoint/2010/main" val="1314805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BE332D-7C0E-D2B8-7129-C9D0FC105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43" y="192768"/>
            <a:ext cx="11190514" cy="6273346"/>
          </a:xfrm>
        </p:spPr>
      </p:pic>
    </p:spTree>
    <p:extLst>
      <p:ext uri="{BB962C8B-B14F-4D97-AF65-F5344CB8AC3E}">
        <p14:creationId xmlns:p14="http://schemas.microsoft.com/office/powerpoint/2010/main" val="293050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5D4CA3-B14B-7A00-D99D-C05E987BF2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57" y="170995"/>
            <a:ext cx="11495313" cy="6273347"/>
          </a:xfrm>
        </p:spPr>
      </p:pic>
    </p:spTree>
    <p:extLst>
      <p:ext uri="{BB962C8B-B14F-4D97-AF65-F5344CB8AC3E}">
        <p14:creationId xmlns:p14="http://schemas.microsoft.com/office/powerpoint/2010/main" val="2464395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01D889-90B6-B52F-C438-97FE7EBA12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257" y="203652"/>
            <a:ext cx="11636829" cy="6654347"/>
          </a:xfrm>
        </p:spPr>
      </p:pic>
    </p:spTree>
    <p:extLst>
      <p:ext uri="{BB962C8B-B14F-4D97-AF65-F5344CB8AC3E}">
        <p14:creationId xmlns:p14="http://schemas.microsoft.com/office/powerpoint/2010/main" val="3074464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2025-02-21T09:20:29Z</dcterms:created>
  <dcterms:modified xsi:type="dcterms:W3CDTF">2025-02-21T09:26:12Z</dcterms:modified>
</cp:coreProperties>
</file>