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794-071F-C06E-B6E3-DD862E4CD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09D47-6322-5BA4-9EAC-B052D2722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D090B-6468-6F10-2FA4-B211803D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2FC4-69F1-4356-B433-AD18CFA6AF9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51BFD-38A9-1C09-AEE7-E5B8F1B4A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CB6B8-F0E7-23E7-B4E7-9B66CE92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0CFB-75BF-4952-A5DC-5270A9F28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763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E50A-C24E-3911-8E11-90C0EF8F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D11E8-EE85-FBE0-E82A-055A5512A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FDE3C-F8DE-3459-8246-CFD51814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2FC4-69F1-4356-B433-AD18CFA6AF9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73B21-6A80-6EF8-6173-09085319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CA1EE-CEE7-C2D1-2581-1B518122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0CFB-75BF-4952-A5DC-5270A9F28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9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14640-45C3-3AFE-9CD1-A9B7F960C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A937C-FED6-AC16-E93A-A337198E1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DDF8D-FA24-B7D3-DA29-3CD7618BA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2FC4-69F1-4356-B433-AD18CFA6AF9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00247-1C07-DE64-F462-0AF7781CA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0CA0A-44B1-BAEA-6EC0-6C446483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0CFB-75BF-4952-A5DC-5270A9F28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01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AA40-7686-C509-2D3E-B7E6B69F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77A24-6E8F-5C4A-BEA3-4B636192E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42667-3AC5-F245-BA59-939B8F29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2FC4-69F1-4356-B433-AD18CFA6AF9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0E53F-A0EA-8FF2-BE2D-9424CBE0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383F5-20EB-EF94-FB85-6B90447F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0CFB-75BF-4952-A5DC-5270A9F28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33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102C6-CFFA-71CD-9B79-BBD70568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F7C12-0421-EEF3-2B67-3F3CB543C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DBE62-6AB2-06B9-306B-7B54A446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2FC4-69F1-4356-B433-AD18CFA6AF9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72A53-550A-4E41-9A99-591F5D44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928AC-D03E-3686-CD36-D15459C2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0CFB-75BF-4952-A5DC-5270A9F28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8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7F24-9A2A-85F9-7589-8C7D2384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AED6-10E3-E740-7801-AC99A5A25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B29F6-626E-9158-B3F3-9A0D2EBB2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2C925-B81F-59C0-B4A9-B42AA86A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2FC4-69F1-4356-B433-AD18CFA6AF9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7A02B-40B5-6655-3EC0-D8B92E8C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C5A86-6346-FE9D-C088-12C7A12F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0CFB-75BF-4952-A5DC-5270A9F28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25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75E8-8B7C-3683-CDAF-3696FFA52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A3A8E-7085-2FE6-23D9-52C746685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84611-12C4-5A42-C38C-9D481BA89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3A08A-6549-385A-55D4-6B351AA90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BF100-2E20-B742-6CFA-AD0D7A113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826594-8588-2963-8C70-53E605C3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2FC4-69F1-4356-B433-AD18CFA6AF9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E468B5-0EF2-D397-6674-5AF52F49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60EF5C-0161-4E6A-3CED-B8AE9B00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0CFB-75BF-4952-A5DC-5270A9F28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74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D97DD-B9D7-99A1-2AE8-1C065C64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58D84-2F55-343C-7B54-19A10778C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2FC4-69F1-4356-B433-AD18CFA6AF9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7D893-BCC5-6F85-7334-B2A87495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0415E-C7FA-EB6B-3159-C46D26BC7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0CFB-75BF-4952-A5DC-5270A9F28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940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1D376-A34C-D5E6-A048-77F58A968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2FC4-69F1-4356-B433-AD18CFA6AF9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636200-2734-ABD3-3DBC-58A647E6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64021-06E4-7179-60C3-4A8669A7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0CFB-75BF-4952-A5DC-5270A9F28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38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A632-EC1E-F482-0BC6-09A41038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2C1E-A028-6116-6A21-D3522334D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BE26F-F7EA-EA39-6F4C-AEF302F60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AF459-D1E7-2AC1-B58E-81918F596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2FC4-69F1-4356-B433-AD18CFA6AF9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1BCA9-413D-6C09-B986-8BCEBD4F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157AA-E991-68BB-5AC5-73009FB4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0CFB-75BF-4952-A5DC-5270A9F28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483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5495-55B2-D8F6-5D1D-0D83309EC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8A0234-99DF-CAD9-40C1-B9B507345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2B9B9-2B7C-2D7B-D2E9-88D761BBE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42D6A-FC75-F793-511B-67737428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42FC4-69F1-4356-B433-AD18CFA6AF9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2D841-2890-B1BD-B848-A0B9F4F6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1994D-16B9-6C2F-1670-61932A88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90CFB-75BF-4952-A5DC-5270A9F28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1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97418D-2568-175F-291D-42FA82085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14BA3-F3C0-CDE0-F2C7-BB60E31E2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9D491-E4B4-2CB1-7A5D-3A050F06E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42FC4-69F1-4356-B433-AD18CFA6AF98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B5E8C-B6BA-31FB-DF46-81FE670EF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325A4-A825-93F3-FC52-27DAF783B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90CFB-75BF-4952-A5DC-5270A9F283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23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E66DE7-B6D1-5061-5307-7801AF367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180" y="571101"/>
            <a:ext cx="5115639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04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B607BE-79DB-F0E5-5805-A93B63961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52" y="0"/>
            <a:ext cx="11888734" cy="6858000"/>
          </a:xfrm>
        </p:spPr>
      </p:pic>
    </p:spTree>
    <p:extLst>
      <p:ext uri="{BB962C8B-B14F-4D97-AF65-F5344CB8AC3E}">
        <p14:creationId xmlns:p14="http://schemas.microsoft.com/office/powerpoint/2010/main" val="336173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9FC652-35E7-3944-7E06-7081D89010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29" y="130628"/>
            <a:ext cx="9525000" cy="6498771"/>
          </a:xfrm>
        </p:spPr>
      </p:pic>
    </p:spTree>
    <p:extLst>
      <p:ext uri="{BB962C8B-B14F-4D97-AF65-F5344CB8AC3E}">
        <p14:creationId xmlns:p14="http://schemas.microsoft.com/office/powerpoint/2010/main" val="139331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C905D3-EF64-64D2-449C-3BBB89F6B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57" y="261256"/>
            <a:ext cx="11819571" cy="6379029"/>
          </a:xfrm>
        </p:spPr>
      </p:pic>
    </p:spTree>
    <p:extLst>
      <p:ext uri="{BB962C8B-B14F-4D97-AF65-F5344CB8AC3E}">
        <p14:creationId xmlns:p14="http://schemas.microsoft.com/office/powerpoint/2010/main" val="117719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7FE102-BC80-6E06-582B-354FFDF23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96057" cy="6640286"/>
          </a:xfrm>
        </p:spPr>
      </p:pic>
    </p:spTree>
    <p:extLst>
      <p:ext uri="{BB962C8B-B14F-4D97-AF65-F5344CB8AC3E}">
        <p14:creationId xmlns:p14="http://schemas.microsoft.com/office/powerpoint/2010/main" val="355644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9BE8-4044-FBED-75A2-1FD84355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E11A33-5430-5E1C-99BF-651715A29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358" y="1825625"/>
            <a:ext cx="742728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3F48D5-ACFE-A922-6B30-7C2A468DD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79" y="0"/>
            <a:ext cx="10572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76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945C8E-F0D3-49C0-949F-E97D57A36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083143" cy="6683829"/>
          </a:xfrm>
        </p:spPr>
      </p:pic>
    </p:spTree>
    <p:extLst>
      <p:ext uri="{BB962C8B-B14F-4D97-AF65-F5344CB8AC3E}">
        <p14:creationId xmlns:p14="http://schemas.microsoft.com/office/powerpoint/2010/main" val="99896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5C6D05-6D08-85B5-914F-71065C350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4795"/>
            <a:ext cx="12083143" cy="6556375"/>
          </a:xfrm>
        </p:spPr>
      </p:pic>
    </p:spTree>
    <p:extLst>
      <p:ext uri="{BB962C8B-B14F-4D97-AF65-F5344CB8AC3E}">
        <p14:creationId xmlns:p14="http://schemas.microsoft.com/office/powerpoint/2010/main" val="3134796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C011C0-A22E-D397-15FB-1CB2E6892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1" y="83909"/>
            <a:ext cx="11738385" cy="6654347"/>
          </a:xfrm>
        </p:spPr>
      </p:pic>
    </p:spTree>
    <p:extLst>
      <p:ext uri="{BB962C8B-B14F-4D97-AF65-F5344CB8AC3E}">
        <p14:creationId xmlns:p14="http://schemas.microsoft.com/office/powerpoint/2010/main" val="370856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B65E68-1199-A049-766B-6404B10A5C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910"/>
            <a:ext cx="11908971" cy="6774089"/>
          </a:xfrm>
        </p:spPr>
      </p:pic>
    </p:spTree>
    <p:extLst>
      <p:ext uri="{BB962C8B-B14F-4D97-AF65-F5344CB8AC3E}">
        <p14:creationId xmlns:p14="http://schemas.microsoft.com/office/powerpoint/2010/main" val="8431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2025-02-22T05:29:41Z</dcterms:created>
  <dcterms:modified xsi:type="dcterms:W3CDTF">2025-02-22T05:35:21Z</dcterms:modified>
</cp:coreProperties>
</file>