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4664-E0DC-683E-8723-E67994A6B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AE91A-A7F4-1E11-76C8-CDCA2A736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1DB0B-E80A-B340-0EAA-2D41F8C9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F34-DB6B-4DE0-AFD8-454E451CBC9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89E17-EF88-AF77-60A1-F59AD628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E54FF-4C09-3F5B-B4C4-64F16A84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45A-AA29-4545-841F-051872AD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92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1CAD-B06B-6760-BEF1-286093A9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C779-2972-BD4F-2F95-E3FED8B17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4CD28-DC23-9146-5F0E-7EAD9936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F34-DB6B-4DE0-AFD8-454E451CBC9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9640-E8AF-4A03-F68A-B5D1CC02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001F5-E84B-FDE1-6D62-E2E1ABA4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45A-AA29-4545-841F-051872AD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2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30C44-1FC4-FACB-8EEE-F1A7DC2B7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DDE5C-3E03-1073-171F-D73A21B55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C7747-74DF-5E5E-DE95-4A9CB70E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F34-DB6B-4DE0-AFD8-454E451CBC9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010AD-9EB2-8D8D-0923-C657082D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D7533-0AB5-E109-FC03-B0B2B0B6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45A-AA29-4545-841F-051872AD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15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74F2-A4EF-773E-1BFD-ED387722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6E671-8403-2164-44AC-74E50FE09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BBDD6-5910-5BC3-B8D7-B0B8C0A0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F34-DB6B-4DE0-AFD8-454E451CBC9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04ED-E7ED-D35D-B75A-F0986527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02334-82C2-E20D-08E2-E3A4945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45A-AA29-4545-841F-051872AD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98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3E53-97DB-1AF5-2F99-3C7DA8C9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BA4A0-55D2-9607-A0F3-CC5772F1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37A23-1E0A-5191-B2BA-A74BF063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F34-DB6B-4DE0-AFD8-454E451CBC9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980F7-06E0-1F6B-6222-6B990FF6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7634D-1C1B-4172-9EF0-FE9AB31B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45A-AA29-4545-841F-051872AD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90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552D-E975-B53D-273C-9322B3D6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52C0-637A-98C5-3D6B-AD17F6EF9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734D2-BDA7-7526-7C2E-DB26819FB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261DC-7D32-81CE-0BFB-DEE94E43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F34-DB6B-4DE0-AFD8-454E451CBC9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9BBA8-C340-B56F-35FC-655AA9C1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C4205-6BA6-BBF1-35DD-293AA1A5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45A-AA29-4545-841F-051872AD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5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715F-2A18-EB3B-CD00-50994D11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62304-DD21-1558-B7AC-0E21C7BE5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F1812-52B2-9C80-25A3-812B3B5F3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C1890-0E44-5BB5-635D-F2A5C1419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F26E4-7E4D-47B6-9458-7DBFAFC6A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51343-F552-B169-8186-4845544B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F34-DB6B-4DE0-AFD8-454E451CBC9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752C3-955B-9D76-AE86-BDE81A7C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261A5-9C54-D632-56E8-55BF4F47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45A-AA29-4545-841F-051872AD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2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F362-3D58-6AC3-8280-B9EA31B6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4767B-7217-DA6F-C361-F70D3740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F34-DB6B-4DE0-AFD8-454E451CBC9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2ADF7-2610-2E3B-CF54-04586B09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EE752-826E-BC54-0156-1FF93E39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45A-AA29-4545-841F-051872AD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33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6DE81-5F7B-6A04-D48A-88EDDA65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F34-DB6B-4DE0-AFD8-454E451CBC9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407EA-64A7-C6EF-80E4-0C5F6DC1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BA679-0089-F228-450B-114A4BF7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45A-AA29-4545-841F-051872AD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37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BCE2-0D6A-AB54-81B5-FBE0736A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66FA-43DB-68DE-339D-7EEA9CC0A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372EB-D6F1-571F-4126-3F5E956F3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C6135-9851-3F38-9D0D-CBA432A3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F34-DB6B-4DE0-AFD8-454E451CBC9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79C33-F5B9-5DF3-9AFC-DAC13A8C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75C29-BE8F-0BAD-E3F8-F2AEA627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45A-AA29-4545-841F-051872AD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81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00F7-E6F7-189C-9027-685C8CF8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75B08-01AC-3349-0AAF-DFDB4B243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0188A-DC9D-38DA-C8D3-90799F73F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515A4-6948-223A-0326-B65F030F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EF34-DB6B-4DE0-AFD8-454E451CBC9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5A5FD-5FE7-37E1-39DE-268B636E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409D6-3647-5C48-B4B0-6C68A16D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5F45A-AA29-4545-841F-051872AD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50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E1183-5C9A-94C8-3D16-B3BF68A6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A01D4-0A2E-E3FD-9D98-E23551699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08E9-C66A-9D94-E1DE-26CD749B1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BEF34-DB6B-4DE0-AFD8-454E451CBC9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24D4E-0561-1FB9-5F33-DC5DE8E5A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90E62-4877-6807-B20B-5448EE91B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5F45A-AA29-4545-841F-051872ADC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7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7BDF-ECB3-9850-CDF0-A9BA84067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41E56-4715-0DE8-9801-40B9F5626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C9C8E-1DF0-D3BC-502A-278DDF0F6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01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8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093232-29C1-D433-356A-80A8F2D39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70914"/>
          </a:xfrm>
        </p:spPr>
      </p:pic>
    </p:spTree>
    <p:extLst>
      <p:ext uri="{BB962C8B-B14F-4D97-AF65-F5344CB8AC3E}">
        <p14:creationId xmlns:p14="http://schemas.microsoft.com/office/powerpoint/2010/main" val="287387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2025-02-22T05:47:58Z</dcterms:created>
  <dcterms:modified xsi:type="dcterms:W3CDTF">2025-02-22T05:49:00Z</dcterms:modified>
</cp:coreProperties>
</file>