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C60C-5EDA-48A9-A86C-781C2D7EA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066BE-1557-FF85-5A79-1DE9C5832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C610D-EE27-6D4A-468B-95D236B8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6BCE-108C-4644-AC50-A1E9B50733A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24F22-EF6A-4A36-4352-01F3EF3C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DA9D9-9F99-451F-365D-433F792E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C1AA-1C3A-4F58-983C-C40B22E9A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20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A677A-3ABC-4F63-2BC2-EC644BC5B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3C663-63E3-0C2A-4A8E-3FDAC21E4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190D6-34E3-5DB7-81FF-3E80C5912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6BCE-108C-4644-AC50-A1E9B50733A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8A674-3BA5-111B-9B6A-F34495F64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773B4-BFD4-A78F-3D6D-844FA941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C1AA-1C3A-4F58-983C-C40B22E9A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64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4D0C15-8227-FB5E-A3F6-0FA41F104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EF6C1-E6CA-37F8-EE37-6C3E96C4C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EED8C-790F-4BE5-F64F-595DC116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6BCE-108C-4644-AC50-A1E9B50733A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27D36-7D95-291E-F917-BA706789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4BE52-C9A8-BB97-8AC2-1231BB69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C1AA-1C3A-4F58-983C-C40B22E9A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82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B537-CDF1-42EB-91D6-EC38C27C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1DF46-B6D7-5F0C-BD2C-441D10925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69FDD-405E-1F97-EBBD-CEB0DB2C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6BCE-108C-4644-AC50-A1E9B50733A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D556B-85B5-93A7-006F-7847D7EB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8029F-498A-2BDE-B8D9-BAB811673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C1AA-1C3A-4F58-983C-C40B22E9A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955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E29F-A280-6176-81FF-5A9BCDBE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D4166-0FC3-6BE5-A216-2F871185E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7653A-BDC6-FA4C-DC93-D3BF0DF18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6BCE-108C-4644-AC50-A1E9B50733A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4ABE6-133D-0672-B552-E9AD87B53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A8D49-CBD0-6D2A-983C-B95D63051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C1AA-1C3A-4F58-983C-C40B22E9A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309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D3952-C6D2-9637-AF30-1658AD06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D3000-7691-9637-602D-4D4731433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64173-00B7-8AD1-1E71-A113A7562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30158-95ED-1BA2-397D-3D48C640C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6BCE-108C-4644-AC50-A1E9B50733A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1634A-6C16-1395-2A0C-34075C06C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33D8B-9058-9041-BC9D-811547AC1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C1AA-1C3A-4F58-983C-C40B22E9A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2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56AD-2335-6F52-DDB4-1BADB1295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83054-CA33-472C-6A69-05C7822B5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6A327-17DB-0782-0CC7-93FA9283E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802AFB-B54C-4C67-7B44-51745FF41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50E54-26B1-FCCE-9C2B-28E1CCBD4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66A91F-BC24-28DD-8B77-5BF300CE2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6BCE-108C-4644-AC50-A1E9B50733A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641522-4E16-72D7-6978-94AD0C95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D9C0D6-83C4-FE1A-EC0E-6687AE51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C1AA-1C3A-4F58-983C-C40B22E9A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18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F908-6938-060B-D898-82756B6D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2CD17-9DBF-C935-51C0-D7030F5F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6BCE-108C-4644-AC50-A1E9B50733A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2B2CB-AFC0-06D6-A309-30C43DF64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5EF57-C218-E26A-D039-98B360D3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C1AA-1C3A-4F58-983C-C40B22E9A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52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9CF5B2-1581-24B1-4B58-0D098737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6BCE-108C-4644-AC50-A1E9B50733A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ECA07-B731-7440-A365-0F2E3AF2E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CB32E-3C16-EEE6-4321-99D97CA4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C1AA-1C3A-4F58-983C-C40B22E9A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25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12EA9-6716-F3BE-85FF-B3EBB30C4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3759C-5073-65A3-7F9D-5C1EE66D1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D4F06-F734-F424-A176-6C6E859E2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9C234-36A2-6B60-5E94-825C97614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6BCE-108C-4644-AC50-A1E9B50733A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1F10A-23B3-FA0E-8499-79BC00323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94C01-B644-3E91-1544-EB92E7F12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C1AA-1C3A-4F58-983C-C40B22E9A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18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C4B9-2B1A-BBE4-EEEC-594839F72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E32B1D-2A45-DD0E-8C88-A0A8C8698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8EE2A-EEDF-7BE4-FEEB-8C50805B3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8912E-7092-6247-95AC-E2A1FFD0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26BCE-108C-4644-AC50-A1E9B50733A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1C047-39D6-2230-2972-AE161BF4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67A2F-9ED9-D168-A6B8-0C515580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6C1AA-1C3A-4F58-983C-C40B22E9A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42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60F06A-639C-6A4D-50CB-6D6C8548C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52310-90E5-959B-910A-4144368F5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C27A7-AEB5-5B04-BE47-C6DB7A5A1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26BCE-108C-4644-AC50-A1E9B50733A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6EDD9-5325-50BF-CCEA-77BD438E47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4CBE5-12F2-0F8E-0473-3F5E46F14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6C1AA-1C3A-4F58-983C-C40B22E9A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99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26A3E-DEEF-D382-AE57-98114E8D33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974A1-928D-18CF-0E2F-2D48F666A4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364175-2396-CB8A-17F8-5D07CC8A1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94" y="0"/>
            <a:ext cx="111158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34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67E17A-9ADB-2D5D-2904-A039457C7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453"/>
            <a:ext cx="11560629" cy="6142717"/>
          </a:xfrm>
        </p:spPr>
      </p:pic>
    </p:spTree>
    <p:extLst>
      <p:ext uri="{BB962C8B-B14F-4D97-AF65-F5344CB8AC3E}">
        <p14:creationId xmlns:p14="http://schemas.microsoft.com/office/powerpoint/2010/main" val="160584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300958-B02C-929F-B0E5-70F0E63F5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756571" cy="6487886"/>
          </a:xfrm>
        </p:spPr>
      </p:pic>
    </p:spTree>
    <p:extLst>
      <p:ext uri="{BB962C8B-B14F-4D97-AF65-F5344CB8AC3E}">
        <p14:creationId xmlns:p14="http://schemas.microsoft.com/office/powerpoint/2010/main" val="1015133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105C8D-BF9B-E0AC-4CEA-56F0C65FA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08229" cy="6640286"/>
          </a:xfrm>
        </p:spPr>
      </p:pic>
    </p:spTree>
    <p:extLst>
      <p:ext uri="{BB962C8B-B14F-4D97-AF65-F5344CB8AC3E}">
        <p14:creationId xmlns:p14="http://schemas.microsoft.com/office/powerpoint/2010/main" val="2385676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2025-02-22T06:00:59Z</dcterms:created>
  <dcterms:modified xsi:type="dcterms:W3CDTF">2025-02-22T06:02:04Z</dcterms:modified>
</cp:coreProperties>
</file>