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4C4-7B66-82B9-8B0D-B1FD41F1C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0ADF-6920-C106-25C5-5E6F52D3D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FDE1-FFA7-C414-DA4C-DB0DA226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F408-B30D-1D9D-E7CC-FBFB6665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8F4E-9B2F-150A-7948-183A29D1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8518-D159-1895-C69D-A57E3B13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0188-0C72-02A7-DFB9-D95351C61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22D7-017E-6547-CE77-FE3DE7AF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AAF9-6B81-BB93-8134-53F0AE0B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2375-6D15-56CC-BB6D-B6AE8E8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98B2E-90CE-ED59-90C5-016AA810E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FD7BE-2D1F-E239-1ACB-76C33904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B11A-CEF3-35C9-DD82-EB474121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239E-E431-B8FC-CAB6-E9F23E10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A38D-6839-43D0-E625-25A9B457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134-1F83-E94D-D4B1-122D284F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A8BF-FE8F-4C97-19F7-430A645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C21E-1802-AF41-F025-E98FEA6F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FC61-877B-7EBC-8BE9-FA8EEBC7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8DD3-96BD-18A9-322A-480C3EDB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1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2F30-B7C7-A055-D156-6B655FAB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189E-02D1-DD92-0728-00E86719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47C9-F3A2-CD79-7E6A-0A759969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F74B-97F9-22F8-0461-EAFC9F93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B9C7-2A8D-3B00-1C31-AB5EB3B6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2521-9A29-6535-9FA2-4D6209B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8963-AFD5-26FF-8329-0C7BA0E94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0037-437C-C554-4633-457AA190D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3330-490F-06DB-3AF0-24A02FD0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8E80-3B18-5A99-338A-C840C80A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FFFB6-FCAC-F663-B6B9-192619F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545F-7E5D-8128-0C05-5177162E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7ABDA-567D-4DEB-31BA-1CCB2B41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80328-1F19-4D3A-8FD2-48339AB6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847C-2205-A7ED-11F1-62BC251E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5ABE-16AB-FB45-11B9-DA287657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C2A46-392C-0E37-F599-D31766A4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C3FE-55F4-27D0-0E22-B57FEB62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A3F00-EB1B-2B05-0B2A-6C25C9F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0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D4E0-0817-8DD3-2CBD-9D13DD7D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D6008-C845-0ED9-AEC2-F10E9160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246C-8590-4EB3-AA8D-588C510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1E33-28E0-EC21-5327-685266A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D78BD-6AAB-11DD-C10A-CB16E402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26A43-6393-C390-D32D-2C3EE640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63AEC-D080-76F2-4F8C-20B5A28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B18-ACCF-1868-76F7-3322482E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AFD9-81AE-DD4D-951B-0D6B3988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1282-E6AB-FD3F-F8DB-3DDA280C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3D5E-AA56-A042-B806-D6E1C468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ECA9-7782-814B-8038-66EE240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4068-DCED-9ADF-9F89-8176DA47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4C0C-E205-9850-3B3A-C42AC86F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58767-5038-B3ED-37B9-812AA643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029C-1A12-CD8C-59BB-F3C860C9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0CF9-C5BB-93B7-C3CB-1BAB74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1460-8C5E-4C60-97E0-17624B3C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4B33-EB57-08E6-385F-A685D33F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8F7D9-4BAA-4E0D-AEC3-89127993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F7F-B612-8B9F-0096-02CA7883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CDA4-C9B1-24CD-BD23-BA57F7138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3B19-9345-4890-AD96-02BDBFD7EEB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1ABC-FC14-7C7A-0D58-400578C4D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993F-AF3E-4792-0199-C7F500EFE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7866-93D5-4FDD-AE2B-01A9887F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065D8-5579-10AF-2A17-09A77680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80" y="787551"/>
            <a:ext cx="602064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5B37F-C6B1-1B06-2E66-78C74199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800" cy="6596743"/>
          </a:xfrm>
        </p:spPr>
      </p:pic>
    </p:spTree>
    <p:extLst>
      <p:ext uri="{BB962C8B-B14F-4D97-AF65-F5344CB8AC3E}">
        <p14:creationId xmlns:p14="http://schemas.microsoft.com/office/powerpoint/2010/main" val="20613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E880F-8DE8-2AA3-317E-FF87B5B3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30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C9690-AD8D-AFAC-D894-8AFBA0869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72258" cy="6749143"/>
          </a:xfrm>
        </p:spPr>
      </p:pic>
    </p:spTree>
    <p:extLst>
      <p:ext uri="{BB962C8B-B14F-4D97-AF65-F5344CB8AC3E}">
        <p14:creationId xmlns:p14="http://schemas.microsoft.com/office/powerpoint/2010/main" val="14255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BF5BD-304A-BEA6-47A0-03F342735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50760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7F91-2F03-0DA8-6873-E37ACC8C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40453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2025-02-22T05:55:43Z</dcterms:created>
  <dcterms:modified xsi:type="dcterms:W3CDTF">2025-02-22T05:56:35Z</dcterms:modified>
</cp:coreProperties>
</file>