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7123-EBF3-A522-2DB7-F1F2848F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E3467-DB93-0D9F-B140-5F0BB8234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84CB-446A-0A06-F5D6-25985437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70B8-F6D8-4DD5-80A0-1FD618A4C0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1010-4E65-0245-0434-931203C0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C54C8-AA5C-3795-D247-181BD1F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1035-E897-4490-A388-477143653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63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6711-1FFC-F101-97C1-BFAF109B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4E315-A041-7865-7269-EB990A4D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126A-52DB-C1D6-F6BC-204CBFD8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70B8-F6D8-4DD5-80A0-1FD618A4C0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44E1-8D65-D3AB-AD2E-1B750B41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4F3A4-4FC5-7D59-EA3C-B321634E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1035-E897-4490-A388-477143653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C0E75-7EF4-971C-2353-2120E7EFA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592E6-5CC1-6854-186D-49ABD1771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D3B37-1658-E025-2E80-5F81CFFF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70B8-F6D8-4DD5-80A0-1FD618A4C0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A1E8-9539-B04D-DBA3-82D8E7DE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1B68D-9627-4FC4-37AB-0FCDDABF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1035-E897-4490-A388-477143653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2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EE7F-7464-1B68-0EA2-26330131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A3ED-4F9A-CB0B-DCAF-4B893A96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FF61-2A69-5EE0-DD19-DEF919F5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70B8-F6D8-4DD5-80A0-1FD618A4C0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5B95C-1C70-9E66-10E4-B2833367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09703-F888-C77D-A5E0-7455F1F5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1035-E897-4490-A388-477143653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1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5924-4E6C-6203-9127-55DC8FC7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98E78-B89C-DA55-52F9-52C639E3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8DCB-F81F-2688-5F34-E3F7EBCD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70B8-F6D8-4DD5-80A0-1FD618A4C0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857F3-CBFB-48E8-0341-4AC492B9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CE7A-D0A3-0426-F107-4B002073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1035-E897-4490-A388-477143653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2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6328-3583-DC2A-33A9-521E31FF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50CDA-4D0D-C4A8-2B4A-A8FBA59F4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29519-F0B0-595B-9DEF-66C9364B7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D3E3A-4409-6F4C-05F2-67B16FF3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70B8-F6D8-4DD5-80A0-1FD618A4C0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9CA4F-3F14-1E44-1531-A18DD2CA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4A96-D58C-892F-CC7E-805C7708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1035-E897-4490-A388-477143653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10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574C-CDC6-3EDA-8AE5-D24F4DC0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D275-47DF-D2C3-5075-7B14FCCA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7F765-0AA2-F821-85DA-EC9FF1EB3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9D598-F558-F16F-D286-E9840B0A8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8CC4B-A18B-F0EF-D86F-C34361F3C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E7771-9156-45CC-7F5B-A4C821B2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70B8-F6D8-4DD5-80A0-1FD618A4C0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20A90-F236-4E92-C5FC-52EC8E06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EF438-3608-57A9-426F-08E5AEC1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1035-E897-4490-A388-477143653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3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2608-7372-3263-8FA7-A4C05F11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614C8-D1E0-E303-B71F-5D4D6C8F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70B8-F6D8-4DD5-80A0-1FD618A4C0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A2EC9-AE8C-218B-6065-9FAA09C7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5C90-9374-8230-4F09-2E72F94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1035-E897-4490-A388-477143653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4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48EC4-A946-EDAF-17DC-3648F811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70B8-F6D8-4DD5-80A0-1FD618A4C0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1FDEF-151B-4B35-EF78-A55EE945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936A6-B5ED-1424-C6F2-ABF9BAF7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1035-E897-4490-A388-477143653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66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C004-EB48-C995-DCC3-F3518B8E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C296-DBAA-9B5B-996B-A043B8B8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F2D0E-0C27-5FE7-0D63-76494BBB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C8B2E-9770-21E7-48CD-A8F4C387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70B8-F6D8-4DD5-80A0-1FD618A4C0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26561-231A-C527-B504-8E7E7ED6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76A9C-9177-66F3-8821-01DFAEC4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1035-E897-4490-A388-477143653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8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B91F-6FBB-664C-3BBB-D1EE4889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D9B07-CBAF-BED1-A754-7A9C8EDBA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6FA76-37D8-194E-9FF0-62327BB92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52293-C4B1-94F0-980F-6DCF3890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70B8-F6D8-4DD5-80A0-1FD618A4C0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3A8D1-5E93-C896-1D31-94D4833E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E4F3A-8BBF-6405-AA29-B02B145A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1035-E897-4490-A388-477143653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8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205F6-5B67-5E27-F5FB-47A77396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07165-4F89-2E6F-C1F2-B667075F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C1F8-E39E-34C0-77EB-6144A609F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70B8-F6D8-4DD5-80A0-1FD618A4C0D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C39A4-257F-BE12-DCAE-56D188924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2B2AB-3F85-A074-2EC4-8BF21CCEB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1035-E897-4490-A388-477143653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98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5D3B42-0129-6E42-3123-D3A49CB01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62" y="1719024"/>
            <a:ext cx="471553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3DE5B-D835-E4E6-5460-42FC26A10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2" y="149225"/>
            <a:ext cx="9282288" cy="6589032"/>
          </a:xfrm>
        </p:spPr>
      </p:pic>
    </p:spTree>
    <p:extLst>
      <p:ext uri="{BB962C8B-B14F-4D97-AF65-F5344CB8AC3E}">
        <p14:creationId xmlns:p14="http://schemas.microsoft.com/office/powerpoint/2010/main" val="80834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076FD-9F1F-A590-7357-D9F2C48A3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8" y="105682"/>
            <a:ext cx="11456758" cy="6752318"/>
          </a:xfrm>
        </p:spPr>
      </p:pic>
    </p:spTree>
    <p:extLst>
      <p:ext uri="{BB962C8B-B14F-4D97-AF65-F5344CB8AC3E}">
        <p14:creationId xmlns:p14="http://schemas.microsoft.com/office/powerpoint/2010/main" val="362546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024AF-9BCE-565E-DBA0-F7FB87052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1371" cy="6400800"/>
          </a:xfrm>
        </p:spPr>
      </p:pic>
    </p:spTree>
    <p:extLst>
      <p:ext uri="{BB962C8B-B14F-4D97-AF65-F5344CB8AC3E}">
        <p14:creationId xmlns:p14="http://schemas.microsoft.com/office/powerpoint/2010/main" val="140055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A15DE-1D35-86B2-AFF1-6CA705B9A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06943" cy="6629400"/>
          </a:xfrm>
        </p:spPr>
      </p:pic>
    </p:spTree>
    <p:extLst>
      <p:ext uri="{BB962C8B-B14F-4D97-AF65-F5344CB8AC3E}">
        <p14:creationId xmlns:p14="http://schemas.microsoft.com/office/powerpoint/2010/main" val="82715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098A12-CE5F-6E43-0868-CAE0ED3AB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0"/>
            <a:ext cx="11636828" cy="6030686"/>
          </a:xfrm>
        </p:spPr>
      </p:pic>
    </p:spTree>
    <p:extLst>
      <p:ext uri="{BB962C8B-B14F-4D97-AF65-F5344CB8AC3E}">
        <p14:creationId xmlns:p14="http://schemas.microsoft.com/office/powerpoint/2010/main" val="31463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C24D3-A493-06D8-A35C-D4468E933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94029" cy="6749143"/>
          </a:xfrm>
        </p:spPr>
      </p:pic>
    </p:spTree>
    <p:extLst>
      <p:ext uri="{BB962C8B-B14F-4D97-AF65-F5344CB8AC3E}">
        <p14:creationId xmlns:p14="http://schemas.microsoft.com/office/powerpoint/2010/main" val="406057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2025-02-22T06:15:05Z</dcterms:created>
  <dcterms:modified xsi:type="dcterms:W3CDTF">2025-02-22T06:16:41Z</dcterms:modified>
</cp:coreProperties>
</file>