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848E-FA6C-4714-E152-BF195B0E9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3B897-9F18-C461-9A99-2CA03E2DE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0DB2-9065-8EF4-BE03-BFFD4744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868B-6E68-450F-B7C5-ECF66D427413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B85D3-7BBF-2BDE-95B3-4042C18E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62134-ACCB-DC2B-6B1E-2CD9C067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41DD-B62E-476D-A094-B91EB2D05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71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A9A85-B6D9-3B9E-A41A-EDC2D4C0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34088-47D7-7331-3485-CF1EBA056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21BB5-1FC2-5A6A-F210-1E3AE153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868B-6E68-450F-B7C5-ECF66D427413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CE328-5303-96AA-FA65-A4F90608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5A170-5370-F744-1E52-9AF04B9D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41DD-B62E-476D-A094-B91EB2D05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63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730CC0-C54D-290A-0DE1-2305F66DA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52737-15ED-E8D6-5BAC-CFCFB8DB4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21CB7-8DDD-9F79-8800-E48DAB046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868B-6E68-450F-B7C5-ECF66D427413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3E786-5D75-7B2A-6C7C-14463FAF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35B6B-C7E3-D44C-91E2-FDEE1FBE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41DD-B62E-476D-A094-B91EB2D05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71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E84D-923B-EE7C-131A-E19ACB0EF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1F298-16E5-4767-2BE5-8FAFC604D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A137E-4C65-1E5E-B231-C5270E54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868B-6E68-450F-B7C5-ECF66D427413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DE5A1-0482-036A-7155-8E7E9F4BF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3C546-2D30-16A9-2C7A-7B510DED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41DD-B62E-476D-A094-B91EB2D05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68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4213-3A00-0C25-8DAB-1A33A5F1D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B865E-B3C2-F67A-4BB5-4199A83BF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8EBEF-728E-24B3-BEC6-2BF8072E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868B-6E68-450F-B7C5-ECF66D427413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52CB-C538-90BE-4B24-901B48A8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19CD0-3C6D-29D6-BEF5-95919DC4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41DD-B62E-476D-A094-B91EB2D05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66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244E-721F-F580-15B3-6C824119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CEA64-9419-E67A-05A2-A0A383662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6C553-99A7-1652-A32B-B34BA982C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2B29E-5058-D197-C2F0-D4DAE7BC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868B-6E68-450F-B7C5-ECF66D427413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F3C8F-B6B4-3ACC-7110-7DDCE208F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47CFC-BA06-B788-9FE7-6F79D2AD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41DD-B62E-476D-A094-B91EB2D05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33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06CE-9CE3-B96B-E7D0-F3300FF6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F74E2-2332-9671-F9FC-84BD731C7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2193F-FFE6-64E5-5E71-C03DB2548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54621-8EE9-DFEF-4AB9-2CE955158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DF93F-09E3-1E91-A523-E4E8ED822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BD2EF-1695-9E29-CE90-C1CBE884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868B-6E68-450F-B7C5-ECF66D427413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606434-D36D-F9D5-DE7B-1706AD89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6ABB37-BC26-CBE3-CAB4-EB0A6F13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41DD-B62E-476D-A094-B91EB2D05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30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B121-B619-37AA-F6F2-E070D4DA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2F472-6C9A-6222-7C97-D5F66E26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868B-6E68-450F-B7C5-ECF66D427413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70A2F-6721-A33E-2984-8418210A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163A3-0A6B-79B7-7143-FAFEC43D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41DD-B62E-476D-A094-B91EB2D05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84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F45F92-DA3A-29DD-24C6-A3BAF43D0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868B-6E68-450F-B7C5-ECF66D427413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7F905-0AD5-717E-17A5-6BED9A15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AAEF3-9857-8589-7C96-DA4DD9745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41DD-B62E-476D-A094-B91EB2D05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02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94C5-A61F-0B54-35DA-5629FB8BB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0E130-06E4-4B40-5E56-33AECA7F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33417-A72E-319D-AAFA-A1FB0417E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C7842-4B1E-65D4-5197-66CF5198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868B-6E68-450F-B7C5-ECF66D427413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6A641-CD1A-B2B1-2786-55EB834D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01B57-A475-6E3F-9818-FF79350A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41DD-B62E-476D-A094-B91EB2D05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23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90A2-BA47-0EC7-5523-A4E139B4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21BB9B-3206-BE78-F4DE-0443B35CE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4D098-65D1-2DFD-6AEF-E3F650C9B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C2056-A30B-C9CB-8145-CC9040C8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868B-6E68-450F-B7C5-ECF66D427413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38B6C-719B-A050-C097-D6E1A76D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C0526-FE96-25A6-C0AC-B498EF4C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41DD-B62E-476D-A094-B91EB2D05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22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2E3EA0-AEDB-4CAB-D923-6B72921A8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6D18-4D7E-59C9-0F24-1E63992DE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98E28-1AFC-9E65-B4C2-E093B2DBD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D868B-6E68-450F-B7C5-ECF66D427413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F1272-EB8A-35EB-38FB-4E84E9770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41145-9980-916A-543D-21067E85E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541DD-B62E-476D-A094-B91EB2D05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97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8E3037-7A76-94C8-AD0A-D8278F784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601" y="1299865"/>
            <a:ext cx="5896798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8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005D90-51EA-3B81-8C26-F89DBED4C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81" y="192766"/>
            <a:ext cx="9998305" cy="6425747"/>
          </a:xfrm>
        </p:spPr>
      </p:pic>
    </p:spTree>
    <p:extLst>
      <p:ext uri="{BB962C8B-B14F-4D97-AF65-F5344CB8AC3E}">
        <p14:creationId xmlns:p14="http://schemas.microsoft.com/office/powerpoint/2010/main" val="167432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ECE3B5-89E3-99DB-E77D-D4FCCBC7C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9" y="94795"/>
            <a:ext cx="11760920" cy="6643461"/>
          </a:xfrm>
        </p:spPr>
      </p:pic>
    </p:spTree>
    <p:extLst>
      <p:ext uri="{BB962C8B-B14F-4D97-AF65-F5344CB8AC3E}">
        <p14:creationId xmlns:p14="http://schemas.microsoft.com/office/powerpoint/2010/main" val="160179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13772A-C6D7-FD55-BFC9-C6DBD1343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843657" cy="6574971"/>
          </a:xfrm>
        </p:spPr>
      </p:pic>
    </p:spTree>
    <p:extLst>
      <p:ext uri="{BB962C8B-B14F-4D97-AF65-F5344CB8AC3E}">
        <p14:creationId xmlns:p14="http://schemas.microsoft.com/office/powerpoint/2010/main" val="140825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FE8292-166A-E402-C7A0-FA0B888BC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10"/>
            <a:ext cx="11898086" cy="6469289"/>
          </a:xfrm>
        </p:spPr>
      </p:pic>
    </p:spTree>
    <p:extLst>
      <p:ext uri="{BB962C8B-B14F-4D97-AF65-F5344CB8AC3E}">
        <p14:creationId xmlns:p14="http://schemas.microsoft.com/office/powerpoint/2010/main" val="153326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C29D50-33A2-A355-3CC9-0FE738E49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2" y="-1"/>
            <a:ext cx="11413084" cy="6607629"/>
          </a:xfrm>
        </p:spPr>
      </p:pic>
    </p:spTree>
    <p:extLst>
      <p:ext uri="{BB962C8B-B14F-4D97-AF65-F5344CB8AC3E}">
        <p14:creationId xmlns:p14="http://schemas.microsoft.com/office/powerpoint/2010/main" val="28548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65B409-1CC9-2EC3-8494-DD12C5EB6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193971"/>
          </a:xfrm>
        </p:spPr>
      </p:pic>
    </p:spTree>
    <p:extLst>
      <p:ext uri="{BB962C8B-B14F-4D97-AF65-F5344CB8AC3E}">
        <p14:creationId xmlns:p14="http://schemas.microsoft.com/office/powerpoint/2010/main" val="58311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2025-02-22T06:35:32Z</dcterms:created>
  <dcterms:modified xsi:type="dcterms:W3CDTF">2025-02-22T06:39:56Z</dcterms:modified>
</cp:coreProperties>
</file>