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751-E130-AB3D-CC9F-2BB6DEE50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C1B7B-6C86-C8DE-25A9-0DF62B7F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628-D810-19CA-62D3-663E22B2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B3AA-AB4E-896E-AE66-21C6E396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A6C6-D865-B83D-620A-368E9B7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F8BC-DF7A-E91C-1DD5-D34236D2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0BFE-A085-D2D2-506D-7C9F2D61D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763E-A0FC-800D-623D-724CFAA2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BB8D-86E0-E8BA-059D-D5A7612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79EA-A580-0D71-35BB-B69CF00B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50250-E30E-2E53-31A5-F890403C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F00F9-1501-E762-8DD9-66A1D5F9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74C2-7B52-529E-6210-2EBFD605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2776-EA22-50C2-2BBF-63C049D8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03ED-496A-1F14-EFDE-CE2637D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A3C1-5F17-65D5-E566-C60978B1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42DF-22CC-9C3E-1735-F8C1EB09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8605-B427-F510-813D-1FE3FC5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D2FB-5FC1-73E4-64C2-57FED384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D0AC-98E2-8BC4-9642-726A8674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DD3-C083-3AD6-7E99-6C5891EB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7FBC-A2F0-2D57-23BA-239ACF21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ED26-659F-3761-F30B-2EB04E54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9C69-A343-FF73-D8C1-4E552F91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064E-BE84-70D8-FEA1-983481D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0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B917-F952-7D5B-1B4B-7C4420E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718C-C95B-3CD0-92E7-071377FB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272C-2550-C744-21A5-E2DB42F6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C5B2A-8154-E2DE-D0FF-43B366AF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9DA7-4004-147B-E82E-7F4CB84A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4508-8E78-ABA0-9925-8657DF2A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0991-5C66-837B-1EA0-100AF7BB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DF7A-D9C8-8C7A-B881-ADC8DDC2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F2A6-4173-2B4D-ED3C-12178647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13758-4D88-402A-4031-D7545FD2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6EE3F-412E-A91A-4F53-C7730CCE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0877D-2152-4E7E-9EA9-ABD74844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AA42C-EA94-8BCB-6CA3-F326EF1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AA2BC-4775-C625-B341-97995EF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1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09AC-6ADC-32E7-8C82-46BE0DA0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F2B1B-6FC4-7940-34B8-EB4BE116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CE46-A026-224B-936F-A77C8A51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99152-B87C-A307-7F95-9FBB1F52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C24A-A0F2-6E50-AF33-1F63CAD1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B4A8-DE31-9D3B-C119-A85FBA66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1E30-0BD1-9CF3-7270-2BB34065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D026-A079-1CE9-AFEB-4F0A14DD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392C-F35B-BD50-9F6F-6B7ED7D2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DC4-25EB-DD02-96FF-F8B738CB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337F3-3DE6-ACD6-04B6-42B35B65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E4446-CFBC-5714-4325-0E4A8DA9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B9CDB-E5D1-FFC0-98A7-315F016A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C7F-C1C9-9AF5-C9D3-ED6E213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EB03-8701-211F-E6CC-4838E82E5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A5C2-05A8-AD65-97D8-0FF5C3900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54DF-480B-FFC2-464B-119A7D4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1482-B6C7-823C-416B-E09218FE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07A6-D7E0-68C2-04F5-29C340E2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E9EE0-6F51-1E3E-6AD3-E21CAA5B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B9EB8-881A-A5D9-91CC-50BB8726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CE62-1DF8-C2F6-DE0C-2B74A568E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FAB3-722E-4A04-9F54-0B41712968D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1BF8-6718-4E3F-2437-0B6712D3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1098-2B34-1ECB-4F9F-3BBBC01CC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93E4-997A-461E-8679-30B42F470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A7968-92B8-F7E8-75DE-7967A659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814287"/>
            <a:ext cx="443927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0FF82-6C26-49FF-F421-A47D8F7EC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6943" cy="6313714"/>
          </a:xfrm>
        </p:spPr>
      </p:pic>
    </p:spTree>
    <p:extLst>
      <p:ext uri="{BB962C8B-B14F-4D97-AF65-F5344CB8AC3E}">
        <p14:creationId xmlns:p14="http://schemas.microsoft.com/office/powerpoint/2010/main" val="427713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2F7B1-D379-221F-ADE1-83091BA9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60629" cy="6335486"/>
          </a:xfrm>
        </p:spPr>
      </p:pic>
    </p:spTree>
    <p:extLst>
      <p:ext uri="{BB962C8B-B14F-4D97-AF65-F5344CB8AC3E}">
        <p14:creationId xmlns:p14="http://schemas.microsoft.com/office/powerpoint/2010/main" val="33955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E8150-8CAA-5552-97C3-9A4F687A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985171" cy="6498771"/>
          </a:xfrm>
        </p:spPr>
      </p:pic>
    </p:spTree>
    <p:extLst>
      <p:ext uri="{BB962C8B-B14F-4D97-AF65-F5344CB8AC3E}">
        <p14:creationId xmlns:p14="http://schemas.microsoft.com/office/powerpoint/2010/main" val="70418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2499C-6F39-8A3A-1243-1716BBAF0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0914"/>
          </a:xfrm>
        </p:spPr>
      </p:pic>
    </p:spTree>
    <p:extLst>
      <p:ext uri="{BB962C8B-B14F-4D97-AF65-F5344CB8AC3E}">
        <p14:creationId xmlns:p14="http://schemas.microsoft.com/office/powerpoint/2010/main" val="358407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829A8-5B35-EE4E-2567-BF772C72C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2" y="-1"/>
            <a:ext cx="11753204" cy="6531429"/>
          </a:xfrm>
        </p:spPr>
      </p:pic>
    </p:spTree>
    <p:extLst>
      <p:ext uri="{BB962C8B-B14F-4D97-AF65-F5344CB8AC3E}">
        <p14:creationId xmlns:p14="http://schemas.microsoft.com/office/powerpoint/2010/main" val="283417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9C7A3-1844-DB9B-E43B-38692A219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0" y="94796"/>
            <a:ext cx="11915360" cy="6763203"/>
          </a:xfrm>
        </p:spPr>
      </p:pic>
    </p:spTree>
    <p:extLst>
      <p:ext uri="{BB962C8B-B14F-4D97-AF65-F5344CB8AC3E}">
        <p14:creationId xmlns:p14="http://schemas.microsoft.com/office/powerpoint/2010/main" val="166499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9151F-FD7D-AE12-5C4F-A76993965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773"/>
            <a:ext cx="11832771" cy="6749143"/>
          </a:xfrm>
        </p:spPr>
      </p:pic>
    </p:spTree>
    <p:extLst>
      <p:ext uri="{BB962C8B-B14F-4D97-AF65-F5344CB8AC3E}">
        <p14:creationId xmlns:p14="http://schemas.microsoft.com/office/powerpoint/2010/main" val="284121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2025-02-22T06:50:01Z</dcterms:created>
  <dcterms:modified xsi:type="dcterms:W3CDTF">2025-02-22T06:54:50Z</dcterms:modified>
</cp:coreProperties>
</file>