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45AD-F386-BAB6-C89D-8C25486B2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88D2C-B14A-7552-12A6-D691C296B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68A27-A471-4483-6340-382F706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64AD-8A0D-4CB5-B37F-BE89E11351C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629EF-95E1-2268-978F-C323317A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4994-622C-0010-A251-4586671B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8159-FEA3-438B-A28F-5C66AAFC7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2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C781-34A8-D419-8DC9-36032B19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4246A-07A2-AEEA-337B-D63428289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A61F-68E3-030F-4FFD-9E0D07D7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64AD-8A0D-4CB5-B37F-BE89E11351C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62C4-A762-B8B2-2419-0F976C36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A430-39BD-5AA2-B9EC-ABE97BE5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8159-FEA3-438B-A28F-5C66AAFC7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1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99119-08BB-6F8D-C427-C9CACD272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BB74D-EA00-82E6-6BDC-77B9E8405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365E-FCAF-D8A0-AAE6-71040539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64AD-8A0D-4CB5-B37F-BE89E11351C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2761-D8C6-751E-BDDD-7DBB9E98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A862A-ED0A-AB0D-08B3-2F1F5565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8159-FEA3-438B-A28F-5C66AAFC7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52D6-AEA9-65D3-CD0E-A16C5A8B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9ED58-D492-8ADD-D86E-C6863E4E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5FF1-68C6-16B1-4699-C83DB22B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64AD-8A0D-4CB5-B37F-BE89E11351C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B503F-DC0C-4248-E847-001CB6E7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73D7-21AE-AA9F-921C-AEB22557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8159-FEA3-438B-A28F-5C66AAFC7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59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D984-42DA-EC6E-EF15-715A7511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C457-C532-3C2E-9844-616654D1D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30FCE-71B8-1E0A-9387-25F7B199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64AD-8A0D-4CB5-B37F-BE89E11351C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A715-0F40-8B05-FBF9-ED16770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A6B0-3978-9E1F-0DA0-CE22484B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8159-FEA3-438B-A28F-5C66AAFC7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6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0D9D-F731-FC37-D9A1-A73860BB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C564-8D8E-CB06-0BF2-A82654EAD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9B5A0-225F-E66E-42C0-64C9CB26E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8F2F6-A1D8-0D00-C473-07025439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64AD-8A0D-4CB5-B37F-BE89E11351C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3E8BD-8D99-AA6E-4113-6186CE95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6E0F5-1214-F83C-6033-738EEFE9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8159-FEA3-438B-A28F-5C66AAFC7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3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2CCE-2952-EB95-58DB-0FBDF43C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1A5DF-1C65-1536-381C-82E0A601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E8CAA-6063-5EA0-E0D1-0480E488D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E66D8-4D19-C8E3-EB98-ECD2EA64D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25E2A-42BA-FE6C-FF1E-4C6BDC4D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85322-C1B6-679B-99B6-E714ECE1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64AD-8A0D-4CB5-B37F-BE89E11351C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1C13D-39BF-E709-16FA-0482DD18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EC68D-EF1A-26A5-2505-BC4EEC4B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8159-FEA3-438B-A28F-5C66AAFC7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0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CE4B-4EA4-897D-FB66-4D38CD21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85805-1AB1-543C-6E55-3E2AC6D7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64AD-8A0D-4CB5-B37F-BE89E11351C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648E4-618A-370B-610B-9A9360DD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4168A-5660-0AB1-D9AC-5119A590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8159-FEA3-438B-A28F-5C66AAFC7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9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C04F8-28DA-22BE-886D-5A6D4C95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64AD-8A0D-4CB5-B37F-BE89E11351C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0C2A4-723C-B721-DA58-C1E795F0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2F6D7-F98C-1729-CA7E-50165154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8159-FEA3-438B-A28F-5C66AAFC7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73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55EC-A374-D646-4202-D5F3300B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87BE-8636-C812-0C8C-258E5075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92FC5-CFE5-A3FA-123F-8080FCA63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1B6F9-107F-3B9D-B4EA-F8B64977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64AD-8A0D-4CB5-B37F-BE89E11351C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9C57B-2E7B-406D-3411-F41CF71B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C0F6F-67FD-17F6-CC9D-3F797DEE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8159-FEA3-438B-A28F-5C66AAFC7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73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B681-E407-03B8-2BA8-F54EB95F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CAC72-BFE4-F92B-5071-D5842B21A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750A5-B27E-70AD-5FF2-FAD77A71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21067-E8B4-D0FC-2BFB-0048D108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64AD-8A0D-4CB5-B37F-BE89E11351C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214F3-6ED3-9B7B-069E-95865008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A8839-0868-C039-92DE-57BBD8E3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8159-FEA3-438B-A28F-5C66AAFC7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69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C1147-C779-99C1-6E93-B6E73A14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CEC4C-D7D4-D16A-A6F0-FE635630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CCA8-B4B0-15D1-000C-36EFCC07C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64AD-8A0D-4CB5-B37F-BE89E11351C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CAD5-2F05-B476-995E-3ABED0F16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230BE-2847-2F03-CCAF-5956A19C0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8159-FEA3-438B-A28F-5C66AAFC7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92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84C92A-4EEF-892C-7F4A-ABCE15E6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06" y="1118865"/>
            <a:ext cx="5820587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E9DA5-48F3-0FC9-BC48-88B11C66D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83143" cy="6019800"/>
          </a:xfrm>
        </p:spPr>
      </p:pic>
    </p:spTree>
    <p:extLst>
      <p:ext uri="{BB962C8B-B14F-4D97-AF65-F5344CB8AC3E}">
        <p14:creationId xmlns:p14="http://schemas.microsoft.com/office/powerpoint/2010/main" val="317071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A274AD-FBAA-60C0-2805-A06C1E6EC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72257" cy="6705600"/>
          </a:xfrm>
        </p:spPr>
      </p:pic>
    </p:spTree>
    <p:extLst>
      <p:ext uri="{BB962C8B-B14F-4D97-AF65-F5344CB8AC3E}">
        <p14:creationId xmlns:p14="http://schemas.microsoft.com/office/powerpoint/2010/main" val="112785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7EDA2-9306-80BF-1469-4375D6029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5800" cy="6694714"/>
          </a:xfrm>
        </p:spPr>
      </p:pic>
    </p:spTree>
    <p:extLst>
      <p:ext uri="{BB962C8B-B14F-4D97-AF65-F5344CB8AC3E}">
        <p14:creationId xmlns:p14="http://schemas.microsoft.com/office/powerpoint/2010/main" val="90403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DAF75-AD47-DCD3-5D5C-04DC26F6B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27371"/>
          </a:xfrm>
        </p:spPr>
      </p:pic>
    </p:spTree>
    <p:extLst>
      <p:ext uri="{BB962C8B-B14F-4D97-AF65-F5344CB8AC3E}">
        <p14:creationId xmlns:p14="http://schemas.microsoft.com/office/powerpoint/2010/main" val="9805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1D700-4724-F99E-A251-9789EA8C3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9989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927EE-8ED1-6024-276A-3E09F0107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7200" cy="6640286"/>
          </a:xfrm>
        </p:spPr>
      </p:pic>
    </p:spTree>
    <p:extLst>
      <p:ext uri="{BB962C8B-B14F-4D97-AF65-F5344CB8AC3E}">
        <p14:creationId xmlns:p14="http://schemas.microsoft.com/office/powerpoint/2010/main" val="333517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59D9F-CBA0-3C6C-C9D5-0EE538D29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17829" cy="6455229"/>
          </a:xfrm>
        </p:spPr>
      </p:pic>
    </p:spTree>
    <p:extLst>
      <p:ext uri="{BB962C8B-B14F-4D97-AF65-F5344CB8AC3E}">
        <p14:creationId xmlns:p14="http://schemas.microsoft.com/office/powerpoint/2010/main" val="248120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2025-02-22T07:09:52Z</dcterms:created>
  <dcterms:modified xsi:type="dcterms:W3CDTF">2025-02-22T07:12:59Z</dcterms:modified>
</cp:coreProperties>
</file>