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70A-3B0B-AF51-C970-8354715F6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15216-5410-D9EA-8E49-EA89C6E3C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6845-3D98-3AE6-86DF-AD66E3F2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88D2-CA14-B65C-0880-9404AECC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DFFC9-719D-1C03-5E1C-0D5A1C15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8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1D92-2066-A9B9-FF41-9A38130F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31819-5312-6514-461A-D72F72540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004B-52B4-1AAE-171E-327BA32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CF86-C476-1637-9FF7-E79CDA1D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9C69D-20FC-A9B9-02B7-20879D67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16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7494F-3E5C-F22C-36B4-53B2D5040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BABB1-23E7-004E-8B80-1ED6EA8A8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2997E-2ECF-4D4B-3604-AD25DEF9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71D2-EFF3-766A-2B51-653E82BF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257E-104C-4498-4E41-9DCD0C9F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54FC-664A-4249-55DB-A901D35B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264E-8BC5-165B-D6E2-0FC4DABF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07EF-68BA-93A9-4C39-51EB12D1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04D7-7496-F387-C9B2-A7F2B3A7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7C63C-4FAD-96C3-500B-9AA71A89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6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026C-2779-1ABE-E61A-FB51B22D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6BC7-E1D2-CB41-D052-D0DB4F69B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4DFB-E6D7-7148-8B34-D11D2FB6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509C-68CA-F2D6-B7A3-EA88CA31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B214-4596-A56C-E2E0-168E452B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7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13DE-1DA8-676B-B673-37A006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13F9-9B9E-A155-C8EC-8FED02434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A0AF9-2C2F-4E8F-5A1B-EC911D41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2BC84-DE0D-6CDD-72D9-349874B4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9C10E-6040-12BE-EE17-FB37F83B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CFA04-6B9C-F82F-0BF3-7CC3F1F6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4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D8F1-FBFA-F2A3-C58C-C7D2A9BA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F8B37-792E-AE92-729F-879EEC3A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98E67-1ABD-FA4F-D593-D9F711991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C73C6-5412-5315-740B-EC73DE016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71FC5-9E86-170A-4789-7042F1035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17696-251C-5F91-0887-8CA46DC8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AACF9-7AED-71B8-2FF4-6CA819C7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8D29B-124B-E067-0FC3-67657135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6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05FD-EED9-B641-6B41-1F4CF5B2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D39C5-94B9-C1D5-533C-985A1AE0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8AF52-DD6B-0F79-CB2D-B79AB685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B7EF8-0236-D30A-DE15-56B29DEC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44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A2972-0C68-8E0D-90C3-57362E17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E381D-2264-F021-3C46-963790E4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D3881-5F12-E748-E059-D187611A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4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AF1C-38D5-E9E8-7D92-A9DF049A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1F2EB-88EA-69D6-74FA-BBF05212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1DCB9-A704-518F-EA66-5C74EBB6C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23577-1ED7-DDD1-A10F-9CB05A2F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30C59-9C8B-0275-EAD1-50794954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DB937-75EF-B3FA-AA25-C48E328C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2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A29E-3766-1516-F3E0-F09ACC37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C91127-EDA0-3217-D4AB-F132EE7C7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902B9-91AC-321F-080E-7D236333A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113D5-A2E4-6BF2-A263-CBCAF2E0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5280E-A721-3AF9-1AAC-E654B704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CB2FA-1A1C-B1E9-F5E7-0981F6C7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8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171E-A993-801E-EB4A-97B9347F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5CCC0-0990-0731-E424-26FFA3D9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52EA1-40E1-AF4E-DC85-14350128D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037-BCE0-4ADB-B14B-FB19876513E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1906-BE16-EEEE-05CA-23AD37259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493C8-0FEA-BA2C-612A-E589DC44D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D7AF-25B4-4C18-A7AA-43F77367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8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CE854D-B8F1-D9FD-9A7E-BCBE852BC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838" y="760365"/>
            <a:ext cx="482032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6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CE598-8B4C-D129-3F81-F134E3B12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37514"/>
          </a:xfrm>
        </p:spPr>
      </p:pic>
    </p:spTree>
    <p:extLst>
      <p:ext uri="{BB962C8B-B14F-4D97-AF65-F5344CB8AC3E}">
        <p14:creationId xmlns:p14="http://schemas.microsoft.com/office/powerpoint/2010/main" val="141615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351983-11B2-0AC8-5A90-A1FD34290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41971" cy="6858000"/>
          </a:xfrm>
        </p:spPr>
      </p:pic>
    </p:spTree>
    <p:extLst>
      <p:ext uri="{BB962C8B-B14F-4D97-AF65-F5344CB8AC3E}">
        <p14:creationId xmlns:p14="http://schemas.microsoft.com/office/powerpoint/2010/main" val="343897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6D8B8-901A-4BB6-E735-DBB715F95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1821886" cy="6672943"/>
          </a:xfrm>
        </p:spPr>
      </p:pic>
    </p:spTree>
    <p:extLst>
      <p:ext uri="{BB962C8B-B14F-4D97-AF65-F5344CB8AC3E}">
        <p14:creationId xmlns:p14="http://schemas.microsoft.com/office/powerpoint/2010/main" val="411924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1C7858-C35F-1D99-2101-1275F8E92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5800" cy="6716486"/>
          </a:xfrm>
        </p:spPr>
      </p:pic>
    </p:spTree>
    <p:extLst>
      <p:ext uri="{BB962C8B-B14F-4D97-AF65-F5344CB8AC3E}">
        <p14:creationId xmlns:p14="http://schemas.microsoft.com/office/powerpoint/2010/main" val="284602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48540-72FA-E05D-EFE7-CACF49CCE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1442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F24FD-4E7E-95F1-7B46-A7BA1AA53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94029" cy="6237514"/>
          </a:xfrm>
        </p:spPr>
      </p:pic>
    </p:spTree>
    <p:extLst>
      <p:ext uri="{BB962C8B-B14F-4D97-AF65-F5344CB8AC3E}">
        <p14:creationId xmlns:p14="http://schemas.microsoft.com/office/powerpoint/2010/main" val="66026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72897-E3B3-3BD1-6A24-E2E15F461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22"/>
            <a:ext cx="12192000" cy="5826021"/>
          </a:xfrm>
        </p:spPr>
      </p:pic>
    </p:spTree>
    <p:extLst>
      <p:ext uri="{BB962C8B-B14F-4D97-AF65-F5344CB8AC3E}">
        <p14:creationId xmlns:p14="http://schemas.microsoft.com/office/powerpoint/2010/main" val="50535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EBA56-EFAB-3622-9EA3-F883FEC91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531429"/>
          </a:xfrm>
        </p:spPr>
      </p:pic>
    </p:spTree>
    <p:extLst>
      <p:ext uri="{BB962C8B-B14F-4D97-AF65-F5344CB8AC3E}">
        <p14:creationId xmlns:p14="http://schemas.microsoft.com/office/powerpoint/2010/main" val="427215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68584-E0F8-0876-A8F8-45382BF76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48400"/>
          </a:xfrm>
        </p:spPr>
      </p:pic>
    </p:spTree>
    <p:extLst>
      <p:ext uri="{BB962C8B-B14F-4D97-AF65-F5344CB8AC3E}">
        <p14:creationId xmlns:p14="http://schemas.microsoft.com/office/powerpoint/2010/main" val="33979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2025-02-22T07:27:53Z</dcterms:created>
  <dcterms:modified xsi:type="dcterms:W3CDTF">2025-02-22T07:29:24Z</dcterms:modified>
</cp:coreProperties>
</file>