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23D3-CD49-3F00-EF7D-195EB41F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E9802-2ADB-D55C-8273-9F57B0809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9A82-A05C-2F2C-6EC1-57A95DE1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7539-9675-79C2-D17A-44B3E382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010AE-B7EB-D676-068F-7ECB0A9A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1AD5-0A1B-C09D-E72E-5B6D523F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3C219-1A1C-76C7-5DA4-6FB6CDBC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C502-63EC-81EA-7C84-AF9AC80F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8434-EB13-BD67-9C34-D2EEF6E0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11D6-9B7C-7D48-4779-E481F856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8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F6EA0-AE89-DE28-42B9-C5409D591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DEF99-F41B-0BE9-64E3-38B469AA9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0825-BAE3-89A4-FDCC-9DA62F43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4305-CDE0-66BA-DE8F-A3160C67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367A-65FF-3651-0A74-0F51D1F2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45E2-7C45-966F-76F4-B3DBBDD0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05E6-0C05-F60E-5A77-500CC005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A01B-9648-13FD-83E6-D1C74D9B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18EE-C339-2AFB-1F69-38ED1303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17FA-1204-580A-5E93-A691376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67B8-30F4-235A-3857-A7311D69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2C01D-CC35-F0C1-C685-F41AC3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2DC6-478D-580A-5089-FDD4726F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46FE-C1EF-BC38-B106-D40F5EA7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573C-BBB2-3579-A385-71494081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2FA7-678F-5276-DAAA-C1E9CE1F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8C3F-1701-7B1D-69FF-D032924F1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9D0FD-1469-7181-4182-EA942D9C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20B15-12F0-D462-821A-51216286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8671-94B0-FD68-26D3-36A963C1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BD20D-A735-9701-0B86-2F29E48F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78E9-C2C4-D6D5-6A10-3D344C00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26C7-178F-3EDE-F07D-4C80CAD5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A3E6B-8305-536C-593E-73774747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BADE7-5B3D-90D7-5119-B8B450430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DACF-1A8F-29F5-2009-1D064BB1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4D545-EB9F-5077-16A1-814E67B0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CA683-000E-8E6F-8488-255EA929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873A-1666-BD21-B612-643B26F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8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1E45-AC92-1F4B-B18C-4F129804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0A543-AEF7-A9EF-0BB3-1A1EA30A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0E5DD-7247-1E33-DA09-CFCB3F15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8E53-E40C-9865-E4D8-2666BD29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6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2DF96-1DD3-C1F3-4C20-F56B9F70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C8BF4-A2EE-0CB8-B304-9D9FA477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13EB-E92F-89A3-6A7C-8CA88D29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DCE8-0B63-58D0-23DE-BE12B94C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5949-270C-0BC5-7099-50D727FE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B2FF2-F240-E8DC-37E0-981D4827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017EE-62AE-6837-DCE8-0B38A303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5CE7C-8D23-333C-6805-5E1DC5C0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808B-D187-6C9C-DF25-2D7F6448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0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C7AF-98C5-2054-B0AF-4C95E60F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D5342-910F-43BA-AB33-AE935A8AB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9A67-0967-0228-7A7E-C442D6700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8C867-1EDE-F968-EAA4-EDD058A1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7310-17DF-8E64-CFA4-8E0CBC36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68859-44B0-DC0F-03CC-1498CD86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6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365EA-5F75-CCD3-9E2E-C2A1D83B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E4C2-7A48-C06F-7BD5-25004990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1661-0818-AB21-839F-E6BD5FE79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EA8-D499-4995-86D7-1C20DFC6098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D1D4-126E-7EC1-9DBD-6EC78454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EC18-1963-B531-7604-A5BAD799F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EA762-20E8-4C4A-83D5-F3BD84F01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EFA75-B40F-969E-90C3-634DB936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85" y="1576129"/>
            <a:ext cx="630643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F19-45BA-54A2-1F7F-E951D3C7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CB855-789A-1940-A874-BE76C5C1E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951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4F1C6-DFB3-9A86-1FF1-8D332BD36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2" y="272142"/>
            <a:ext cx="11538856" cy="5785077"/>
          </a:xfrm>
        </p:spPr>
      </p:pic>
    </p:spTree>
    <p:extLst>
      <p:ext uri="{BB962C8B-B14F-4D97-AF65-F5344CB8AC3E}">
        <p14:creationId xmlns:p14="http://schemas.microsoft.com/office/powerpoint/2010/main" val="11978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0CAEA-632C-D3AD-9955-F2827527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174171"/>
            <a:ext cx="11832773" cy="6002792"/>
          </a:xfrm>
        </p:spPr>
      </p:pic>
    </p:spTree>
    <p:extLst>
      <p:ext uri="{BB962C8B-B14F-4D97-AF65-F5344CB8AC3E}">
        <p14:creationId xmlns:p14="http://schemas.microsoft.com/office/powerpoint/2010/main" val="341825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183FE-626F-8F8F-958A-D61A6D34F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41514"/>
            <a:ext cx="11963400" cy="6422572"/>
          </a:xfrm>
        </p:spPr>
      </p:pic>
    </p:spTree>
    <p:extLst>
      <p:ext uri="{BB962C8B-B14F-4D97-AF65-F5344CB8AC3E}">
        <p14:creationId xmlns:p14="http://schemas.microsoft.com/office/powerpoint/2010/main" val="28528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CF8D0-28CF-B145-B81F-4972487A5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0"/>
            <a:ext cx="11691257" cy="6683829"/>
          </a:xfrm>
        </p:spPr>
      </p:pic>
    </p:spTree>
    <p:extLst>
      <p:ext uri="{BB962C8B-B14F-4D97-AF65-F5344CB8AC3E}">
        <p14:creationId xmlns:p14="http://schemas.microsoft.com/office/powerpoint/2010/main" val="370175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2CFDF-5348-0D50-CD3E-6177EB6A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" y="239486"/>
            <a:ext cx="11908972" cy="5937477"/>
          </a:xfrm>
        </p:spPr>
      </p:pic>
    </p:spTree>
    <p:extLst>
      <p:ext uri="{BB962C8B-B14F-4D97-AF65-F5344CB8AC3E}">
        <p14:creationId xmlns:p14="http://schemas.microsoft.com/office/powerpoint/2010/main" val="157420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0A5092-4BDB-11B6-99B0-22A624A4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76200"/>
            <a:ext cx="11985171" cy="6100763"/>
          </a:xfrm>
        </p:spPr>
      </p:pic>
    </p:spTree>
    <p:extLst>
      <p:ext uri="{BB962C8B-B14F-4D97-AF65-F5344CB8AC3E}">
        <p14:creationId xmlns:p14="http://schemas.microsoft.com/office/powerpoint/2010/main" val="245301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A6FB8-64D6-CEA1-E944-DE2CCB830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9486"/>
            <a:ext cx="12072257" cy="5937477"/>
          </a:xfrm>
        </p:spPr>
      </p:pic>
    </p:spTree>
    <p:extLst>
      <p:ext uri="{BB962C8B-B14F-4D97-AF65-F5344CB8AC3E}">
        <p14:creationId xmlns:p14="http://schemas.microsoft.com/office/powerpoint/2010/main" val="335058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DCC7F-1B6F-787D-C5C7-6542C45B5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574971"/>
          </a:xfrm>
        </p:spPr>
      </p:pic>
    </p:spTree>
    <p:extLst>
      <p:ext uri="{BB962C8B-B14F-4D97-AF65-F5344CB8AC3E}">
        <p14:creationId xmlns:p14="http://schemas.microsoft.com/office/powerpoint/2010/main" val="18131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2025-02-20T10:38:22Z</dcterms:created>
  <dcterms:modified xsi:type="dcterms:W3CDTF">2025-02-20T10:45:05Z</dcterms:modified>
</cp:coreProperties>
</file>