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6545-603F-37E2-C1B8-8B71F55D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52AA7-7764-162A-30F1-53AD1F679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FFAB8-0E42-5B61-59EC-03B7539B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8A65-8794-5BD1-8CE8-3258815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EB38-753C-824E-A8E7-D37C47A2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6507-69EF-9560-A479-0569C990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A4EB-143B-963E-ABC1-A4B1045A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5B45-E7C1-4D31-FF56-1854A78B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7F0E-89BF-C1EC-F614-DF80C22F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857C-7674-E6BC-1B4D-ECA044C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76BBD-6D5D-3EE2-66A5-61CAD8BB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ADCC9-270C-7A81-65A4-CAF5A7FE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22E6-3132-58A7-2CF5-C5BAD424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B0E2-D5ED-F301-6BB1-70A1E367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D1CB-DB31-25F0-C209-3C65EA9D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6F7F-907B-C2BD-AB5B-B3460379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32B7-3528-D13D-9DA7-D1F9C84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34EE-A15C-5763-7331-128F69CA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4AE2-8011-B0AB-AFC8-702163B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50FA-6162-D5AC-2C79-4657C03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4F5-DBFC-7F94-556D-4B48C816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C338B-7887-134B-17C2-7F7F005A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C481D-99E8-EB4A-2C82-DC42B8B5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A0D1-93CD-1331-D006-C442F62C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4AA1-BCDE-B1A4-DAD9-14A98C5D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5C76-BA5B-6F30-BA81-762DD84B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A23D-0F53-6648-7F03-C29D126E5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7BE5-5A43-E6FD-6826-61D2DB01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E627-0A07-9AE5-C799-33C25162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2D4A-6E10-64DF-A020-DC76FCFB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B2D5-5EF3-9488-6FEB-2EFFC74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8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29AF-28DE-B7E2-5A1F-F6C63CD0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8474E-883A-730C-F80C-30D9A480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6B96-324B-0A8C-AB74-1DE2A1092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972AC-707B-24DC-0DA9-20151C629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28CF5-7573-7A64-2B6D-304CD8C5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6BA11-A1DE-B89A-7AEF-40028D4C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A35F9-C063-8778-B44B-E8CC9AF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A06C7-0FD0-F3E8-5B6C-4EF63319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A32C-978E-F96F-5B9C-D4DCC597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CBFEB-9C8B-4FC6-1BDB-59FF1081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AA37A-10A3-4D07-AFD4-92976B3E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F9D3E-1D28-C8D2-578A-74A3F738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8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2C9F4-BE7A-76CC-EE3C-B5881631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B28E-CE40-C793-E690-7C8C98F1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8902-18FC-CDB6-9849-93E0BFF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7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CAB-1AC8-6305-7871-5369C33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2F25-5D4D-27B4-0C01-FBBBBC7E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E94F-0C53-037F-E921-713B2438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5FBDA-0371-F7F9-0659-6CF91B15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FFCD-E4D7-7D00-2DC1-CCC81017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DA6F5-45EE-8AF7-150D-BE30BDE8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9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39CA-1CAE-F4D8-2F58-CD19490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8CAB5-E47F-1512-9A81-02774C99C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8DD6-750B-5E80-8CA9-2A6AFF04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E9AB-A8F2-757B-0674-1EE4E02A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652D-BC3C-81FD-BE69-922FEC12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8025-44BD-B73F-27DC-74B0E498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7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D6DD3-C4D3-E12F-B806-040021BF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B9AA-CF07-7AF8-D943-DDDBFB75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DA840-3989-CCD6-CA12-6D2083035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7D801-C116-4C35-AC87-54CE437A21B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E833-6573-E757-3578-ECDD2115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67FF-2152-24AF-70B3-9FB35DA2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6606-54A8-44D7-82E7-A6C1320C9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8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D8C1A-D851-B303-67C5-9E138835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02" y="1938129"/>
            <a:ext cx="390579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A4630-9986-87E4-D983-EC813A677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130143"/>
          </a:xfrm>
        </p:spPr>
      </p:pic>
    </p:spTree>
    <p:extLst>
      <p:ext uri="{BB962C8B-B14F-4D97-AF65-F5344CB8AC3E}">
        <p14:creationId xmlns:p14="http://schemas.microsoft.com/office/powerpoint/2010/main" val="41621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29AFA-96A7-50AA-5B1F-356DB210E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0"/>
            <a:ext cx="12050486" cy="6858000"/>
          </a:xfrm>
        </p:spPr>
      </p:pic>
    </p:spTree>
    <p:extLst>
      <p:ext uri="{BB962C8B-B14F-4D97-AF65-F5344CB8AC3E}">
        <p14:creationId xmlns:p14="http://schemas.microsoft.com/office/powerpoint/2010/main" val="30842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DEAF9-7866-9224-2BBF-B3D2E8F61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195942"/>
            <a:ext cx="11930743" cy="6749143"/>
          </a:xfrm>
        </p:spPr>
      </p:pic>
    </p:spTree>
    <p:extLst>
      <p:ext uri="{BB962C8B-B14F-4D97-AF65-F5344CB8AC3E}">
        <p14:creationId xmlns:p14="http://schemas.microsoft.com/office/powerpoint/2010/main" val="97248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BE11D-364C-39D9-DECD-86C60D2C9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0"/>
            <a:ext cx="11756571" cy="6792686"/>
          </a:xfrm>
        </p:spPr>
      </p:pic>
    </p:spTree>
    <p:extLst>
      <p:ext uri="{BB962C8B-B14F-4D97-AF65-F5344CB8AC3E}">
        <p14:creationId xmlns:p14="http://schemas.microsoft.com/office/powerpoint/2010/main" val="212841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2349E-6468-5E4B-F947-851C298E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6829"/>
            <a:ext cx="11778343" cy="5970134"/>
          </a:xfrm>
        </p:spPr>
      </p:pic>
    </p:spTree>
    <p:extLst>
      <p:ext uri="{BB962C8B-B14F-4D97-AF65-F5344CB8AC3E}">
        <p14:creationId xmlns:p14="http://schemas.microsoft.com/office/powerpoint/2010/main" val="28225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ED6B5-EB9D-1D31-A5B0-F719181ED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0"/>
            <a:ext cx="12061371" cy="6858000"/>
          </a:xfrm>
        </p:spPr>
      </p:pic>
    </p:spTree>
    <p:extLst>
      <p:ext uri="{BB962C8B-B14F-4D97-AF65-F5344CB8AC3E}">
        <p14:creationId xmlns:p14="http://schemas.microsoft.com/office/powerpoint/2010/main" val="186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BF1AD-A392-3661-54B2-8C336DC3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6" y="174171"/>
            <a:ext cx="11854543" cy="6585857"/>
          </a:xfrm>
        </p:spPr>
      </p:pic>
    </p:spTree>
    <p:extLst>
      <p:ext uri="{BB962C8B-B14F-4D97-AF65-F5344CB8AC3E}">
        <p14:creationId xmlns:p14="http://schemas.microsoft.com/office/powerpoint/2010/main" val="352442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2025-02-20T11:07:04Z</dcterms:created>
  <dcterms:modified xsi:type="dcterms:W3CDTF">2025-02-20T11:11:56Z</dcterms:modified>
</cp:coreProperties>
</file>