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AD765-BECE-0247-A11C-A4B52D4E1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9E87-3793-1E8B-4496-C9DC4139C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24A0-677E-757A-B92F-F909FEFC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1E573-76DF-6D38-C653-B53FA2F3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FACB-1D5A-37A5-352D-D82DBCAE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11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4C49-F101-7AE7-ED4F-A3E62F19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DF62B-D1BC-46CC-56A2-756E182B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47E5-DC64-87FF-55CC-3FD40F54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48E6E-EDAA-0C50-23CC-9E88ECADC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821F6-F42E-9357-9E04-A7D84C1C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D25B2-89E7-2E0C-1F3D-A706DD7859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7510B-DEE5-A83E-7950-BB583FCBB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55D08-9D7C-FCFE-4CC6-C25CF0EB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110B7-3849-01DC-14CA-B555D604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2082F-0588-E28B-BA4A-86C88E84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7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6667-2854-FB9A-B6CB-0A052F93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FF25B-07CE-FA6B-5D03-9A589FDF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09130-133F-0459-4292-85C105C3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7AD0-2EEE-0643-BF20-90B3198B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C9B95-EA37-DF99-5A59-0591554A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12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54AA3-FEAB-783F-8288-86DC155D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72924-230B-160C-7EFE-C6941DA88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CD25-39DE-02D7-0149-F5B459C1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1F119-C283-9510-0072-ED2179D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C97E-3CF4-8725-BA69-FD7CC8C8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97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6595-7EEA-F6E3-49CE-7A9D1931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2C3F-7295-A727-9917-98EAEA8FC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B4093-A4F4-F3F3-8CAB-BF9D381E7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3056C-DDE5-9C3B-7769-BB946BBDE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6C6A-E81D-87C0-4679-2CF4A26C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2D8E2-FEC9-D655-52A0-9419A806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9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4CA8-4449-E863-B0A3-8434DDFB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019D-898F-433D-05F8-33B9DB68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33897-59C8-E9E0-79E0-24D2E4AC1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EF168-01FC-ED31-3599-5A8E49EAB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35CB2-D190-A733-4BC9-F63AE4411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5767C-E7A7-5C02-28DF-7FE6F61B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BC770-8391-E8D8-0221-4E283AF0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28425-4B90-DAB7-507A-B48157D1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68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1039-6C4A-D12A-1C64-8E0958F7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7B521-33D6-D263-45D1-4EFE1A4A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B2C3-6053-4001-17E1-1ACF1D49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D5EFA-BD8F-0444-1E00-8793EE3B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EFB87-AB13-98E7-B794-9F8DC1C1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8A3B8-21BA-BD68-1EC8-44F61FB9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556F7-1711-9B15-E120-BA304955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8E54-A92B-AD43-CA3D-9EB84EB3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C2EF-5D7E-9AA1-458A-ABBBF87D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A4206-6AC1-D206-CFAC-1D32D8906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5A07-D635-D0C3-F3BA-D428FA6C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DBD9C-45A5-5146-783C-CD17D859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62452-BD23-44A1-B403-C1EFC2E7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5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0C7A-5F65-8E06-223B-ABF2706C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68AB3-8125-17B0-6F91-B46D37961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EDC7-D5F3-5C34-467A-8B8C0DDFB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364D8-DB3E-3282-285F-80C069D0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51365-56D8-3D99-AE36-C6E03F36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ABCFE-E284-5CC2-F1B2-3CA0B953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0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161CA-33CB-48F5-56F3-9D77EB1C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BD576-1105-7EC5-ACB4-415FFC90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EFB9-9548-C43B-9A4E-835E73C71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5EEE-8E34-40CE-9FBC-EB0C66F879F1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1E05-0A40-B7A1-93F8-1855E4960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CC33-C15D-BD74-BE4C-2C7D836ED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EBF9E-B13A-46EA-B0B3-6C35580D0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8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8F0A-49D9-1161-22F2-28B4E2592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15B3F-7FF1-13D9-D7F6-AE896B75E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E527B-332D-BC64-66E6-2F8BCEB1B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47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62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F79F0D-3860-52FC-F6FD-77857D425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5" y="248784"/>
            <a:ext cx="11756570" cy="6360431"/>
          </a:xfrm>
        </p:spPr>
      </p:pic>
    </p:spTree>
    <p:extLst>
      <p:ext uri="{BB962C8B-B14F-4D97-AF65-F5344CB8AC3E}">
        <p14:creationId xmlns:p14="http://schemas.microsoft.com/office/powerpoint/2010/main" val="964236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0E42D-76FE-8CBC-2776-C1635075E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41629" cy="6589032"/>
          </a:xfrm>
        </p:spPr>
      </p:pic>
    </p:spTree>
    <p:extLst>
      <p:ext uri="{BB962C8B-B14F-4D97-AF65-F5344CB8AC3E}">
        <p14:creationId xmlns:p14="http://schemas.microsoft.com/office/powerpoint/2010/main" val="125028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2025-02-20T11:26:37Z</dcterms:created>
  <dcterms:modified xsi:type="dcterms:W3CDTF">2025-02-20T11:27:31Z</dcterms:modified>
</cp:coreProperties>
</file>