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6446-908C-3A97-9D1D-9130EBD4A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696FA-D2BC-F0F6-7122-5070EF249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6CD1A-50B0-76C1-C5BE-BC6BDFC1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E63EE-D3E1-9C34-F5CE-931E9C2A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D11E4-FC15-FD41-7E27-9F51068B3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8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F81-73B1-52FA-6034-354E4D69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EA824-D10B-CF6C-BBF5-520F47348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9EF86-66EB-AC83-C520-297D299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16F5-CBBB-63A9-EA15-99821524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8717-5AC7-9449-0FBD-73A0DAB7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43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B106D-C198-172A-E9D3-45FEA5457E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5BE7B-1531-82B8-3098-7F0294C91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00BED-5DD7-5E20-8B6F-AB001F3C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483F-78DF-B7A2-B849-2AAC7CC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3165A-7375-5DEA-3ED4-DF605517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17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E9A5-2BF8-6C8B-9E42-5493F80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47BA-C33B-14FE-CEDA-0C43595A9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C5386-C8CD-024A-6817-0B9B8AEB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ECA49-3F19-3ED1-23A7-C1964A3F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E426-793D-5EB2-B149-4F07E36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8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F63C-6A38-DAD8-EE75-30759C7B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B3545-50B7-4753-F736-60FF070E2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7C7B-12D3-9E5B-FE5A-425D011C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DCA9D-D376-85B2-50A8-375BF227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AF42-3192-52B5-817B-93C22402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50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B1D8-D428-941B-6DF5-6FCC5C9C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C98D-1FCD-E85F-9B57-FC859A890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FC9CC-DABB-A436-619E-728C336C5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BF2E7-4B88-B092-6A84-283015C7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E8AD4-1F79-BB4C-EA50-59676456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813EA-109E-1E8C-AEF9-AC1BFBA3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36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84E4A-162C-4FBC-DA45-11995997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F2C88-7AA5-DFCB-9D9B-8A7093EE1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565F0-93BD-5D59-E866-56667AB62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03B31-6726-6B48-D2DD-AE3C2AE388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05C64-35B8-DA88-4F8F-E735EA792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220894-F326-F84A-E5B5-9F293F54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8EFEB-2B4E-85DC-4ED7-D9875EC9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71D2C-D7F3-9BB5-25F3-1C1038A5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64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8110-564B-EF26-0DB9-93D318D5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11D12-BF6F-B5D1-7230-1C120EBAA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744E5-951C-F301-DC96-BC557533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59D8A-D157-CE88-2BDB-65AECDB9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9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31ECE-3703-D705-D400-8EF58C87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7F449-A42C-45FA-21BC-7C0E87B1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64F95-E3A9-FEA2-44E3-8BC3247C7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04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93E3-ACA1-5942-24D9-90A4B108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1AFB-104D-A730-942D-D2E45E35D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D8109-67BC-BDBA-952B-459A2C2BD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81AEE-A074-5BB1-5547-A55177A5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190BD-81CD-ED85-180B-D85788A9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8A70E-5A1B-A4FF-4155-B03B9D09D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8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5DFB-30B5-DEB7-8CDD-DEC91FFB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FF8FF-D793-AB6A-3168-A400A51C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553EF-CECD-276B-8B4C-898828DA1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DA622-CF44-2E03-54EA-3F22FCD1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8F464-8516-9A20-D275-17D429A0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7006-06BE-D30B-B047-CD18CDA21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43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527BB-D222-C9B3-04D7-D00D7719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EEE0-FC8A-EAFE-AFA3-315312FB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12029-888F-F8E8-E650-AC17C50B6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369C-A841-49D9-BAB1-CB83BD15AD2E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DD82-9CBA-E7C2-0FAD-CB3D5D9CA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AB75-DAE8-4B21-833E-2C33100B2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1559-CF71-454B-87D1-92D7227AC5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2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E882-9049-DD29-3EF9-8AEA9A590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9DE7B-A92A-0968-FAFC-D6E49E380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5B300-E3D4-FBB1-4C65-40EBD24F4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10257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0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17D5-9CF5-E508-F5DF-AE35D872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AFDE9-7257-7A38-2C07-83D750DC9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259286"/>
          </a:xfrm>
        </p:spPr>
      </p:pic>
    </p:spTree>
    <p:extLst>
      <p:ext uri="{BB962C8B-B14F-4D97-AF65-F5344CB8AC3E}">
        <p14:creationId xmlns:p14="http://schemas.microsoft.com/office/powerpoint/2010/main" val="139653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2025-02-20T11:46:14Z</dcterms:created>
  <dcterms:modified xsi:type="dcterms:W3CDTF">2025-02-20T11:47:16Z</dcterms:modified>
</cp:coreProperties>
</file>