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2708-D1EF-D3A4-054E-E4B48FDE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E3DCC-23EC-544A-267F-5A68C2E6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3972-07B1-6B1A-D918-41A8BD7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43C6-EE8C-E548-B4ED-0918715C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67EF-0D77-51DB-0453-BFC3E56C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A215-FB8E-42C4-C0D4-A31B669D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96010-5CC3-FDFB-D0A2-356F1F8C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D3D4-B8F2-A4DC-B48B-4B86684F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6B6F-7ACF-ECBA-4421-F3BCB45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7F96-AA5E-E04C-4D9F-968BCB16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6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B7BB4-5004-642D-7BA4-93F10BCE9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8DA53-AEF0-3CAD-6CFA-5F33D566F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81E6-73C6-16FC-751D-CE301095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0BEF-44A8-6D31-3BC3-85C89451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A71B-4FFF-C169-7719-D5ADDBB2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608E-797F-2AED-6866-10E910E4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32C6-DA5B-3840-F62B-12488F8D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A179-9B0F-D476-790A-4C8D9170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D623-EF5E-1955-4684-D3E43EE6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5D79-1D84-18E0-5C4C-D366DB4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0E8B-F773-1EB3-82B6-8B004F35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25D12-1340-5C76-EE93-BB3766FA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8A8A-7DF4-8115-58AA-E0A88F30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3211-93E1-D826-EF24-82F9665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B445-430F-02C3-F11E-A380D2BE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C6B2-113A-D1B2-19A2-08A35211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8CF1-C6C2-6599-6A93-DBDD071B0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83BA-8D36-E3D1-826E-C01E01E6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BD11-A98E-1B47-F334-09D35DEB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10D2-8C5C-FF74-0C72-3C053475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11F0-D894-6422-3936-5CAC30F4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67E8-84BA-B8E7-9CD7-BD8BA3FA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96F4C-8290-D802-8925-7C9BBC99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E55D-A889-767F-95C5-A9B4F03F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D1B11-99F1-03CC-B13C-B0596F8AE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65AEE-E40A-D77B-C981-9F8473D0F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F04CF-447A-4C09-FD4C-9BF2BBB4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D54E0-FE45-BC01-258D-DA359071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F97C4-FED2-A5DB-A3A2-B0064AE2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1E8-CE33-5D33-8C62-13FB29C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6C7F-7D23-5DE5-535B-55727BF0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2DB5-9765-76AB-3008-0E07E18B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966C1-77A4-C174-DD5D-DFC5606B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0619-2C64-5DB4-5BEC-D8FE6D89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5983-3C55-02E0-A5B8-755385BD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DDF00-A5D6-DE14-AE08-619A773B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1191-828A-2F27-A21F-7A1C565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0BC3-A2FD-F559-95C2-F46B59D8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C16EA-C5BC-E82D-C778-7CAD6CBE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2B61-009C-9D52-A39E-6F9596E7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34BC-8DCF-DD3E-01CC-949F2AC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0360-1BDF-5FCA-E912-2ABD47A3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9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3DCE-3F2F-3F90-58AC-19B02114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D0E12-43E4-960C-5248-0172546DC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00056-6E5C-1004-B452-A1E8DCD5A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E84D-BE37-50A3-3ACB-F129140D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CFC5-95A9-6013-E79B-27DFCB0D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6052-1C86-1D5F-88D6-6FA8AD51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09F59-3AF4-39E0-F120-BC6257CA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9FCA-7855-44E9-A297-E6768F76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6DD2-281F-72DD-0F4D-AFEFA0A76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EE3B-4864-4D86-B328-C944AF9EF23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166E-29EB-8CED-AB1F-FBC0BE937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3EB4-08CC-7A25-0745-84E51793F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7A6D-C69F-46D5-95EC-D6FA85A1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5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2B49-A5DA-0AEF-FCC6-6783EB367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56FF5-6B6D-FB72-D9A5-21247AABD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71FD-7E6A-34F1-1502-00443CD8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7486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38AE-030A-55E0-AFB9-2E6B45C7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EB4E2-7876-9FBB-1A34-43FB18531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95314" cy="6176963"/>
          </a:xfrm>
        </p:spPr>
      </p:pic>
    </p:spTree>
    <p:extLst>
      <p:ext uri="{BB962C8B-B14F-4D97-AF65-F5344CB8AC3E}">
        <p14:creationId xmlns:p14="http://schemas.microsoft.com/office/powerpoint/2010/main" val="252078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2025-02-20T11:56:06Z</dcterms:created>
  <dcterms:modified xsi:type="dcterms:W3CDTF">2025-02-20T11:56:49Z</dcterms:modified>
</cp:coreProperties>
</file>