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FD-8A43-4A7F-A2EF-66C9D3B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1F76-CCB1-696E-349B-46191D8A3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A2F5-2E9F-3823-2062-448267C6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007D8-BE6D-CE16-C45B-E5EF5B8F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E6CA-3F76-7B86-902A-11C7DDFA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5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05EC-D537-0D43-2BD3-A26DF923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1FC83-4CB3-9094-916E-076B02C86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8F8E-62E0-40D3-5556-74C4B201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83CE-29B8-FF14-097A-89FA01D8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85B1-0EDF-2A25-29F9-02969B31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1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9E79A6-C23D-D009-9362-1AD890286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996CD-3A3D-EA4A-FA7D-75797357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DC82-3043-5E3B-717C-7631C005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C8F2D-D149-8735-618C-0AADBEE9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5CAB-725B-4497-EE7E-A35EA407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10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243A-C963-F229-FD7F-287CFD61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CFA2-6446-F189-533C-54C32CDE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F1B8-7E4D-09DD-1B96-D3107401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AE40B-A918-E12C-94F4-C1444278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F5D5-AA46-747A-8DC5-5337DA5D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81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8868-1589-D4F7-DCC7-F2B60DC2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20E6-3DBC-B482-772D-F5EFF3D68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CFBD-A799-D6EA-F889-FBD2D2A5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9C3C-A586-E14F-27BE-991028A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2286A-703B-037A-3FBD-3B93670B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05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145-4E6F-3180-616F-E7A9DF5C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5D12-B47F-51E9-A556-98F9ADD63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7D0C-41E2-22BD-15F3-8E12AC439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60AC-C2EA-49BD-F768-10C046F8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3BCB-F693-0347-9733-E9F58909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F67D3-2B86-D211-EAC2-034CD125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7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FEF7-09E3-0E6A-2DB7-42D5C140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4BD97-7070-7EC5-9C33-5765776EE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542E-D580-34DD-5B7E-DA06DE52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6564B-8FAA-2FC4-0905-9988E2037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2491D-A9A5-60DF-CC70-D7469C8C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922BA-4947-3725-CA90-937FC351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4F679-83D0-2C40-BCC6-4F5B79C4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86CA0-795A-1061-00DD-11CBAA88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E55E-1196-44AC-9E3F-3478028C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59C1B-0074-7E1D-467E-2B70961F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A81ED-9274-BDD4-F524-1F2B5EA0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A616-90E3-B648-AD7F-1AF7E222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0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70264-2DDD-6A6C-70F7-4FECF87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8E6D7-D93C-3D88-7776-4EB4D80E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4AA15-2C54-585B-2795-ABC3E804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B7C7-8992-1FA9-AB05-AEFE760B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C16E-545A-51C6-E7D9-1D518BC2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48A7-8D13-C3E2-B316-3DAAF521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F2A38-2AAA-4544-81C8-E6B474EB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4B02E-69D8-26E3-971B-9F802D62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526A1-EA2A-836F-D3B9-F7BC346C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6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6D70-31F6-9D64-09CC-40A1316E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E1C7F-09D0-D588-7D7E-79028A24F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09E9D-B71D-FA10-647D-D696AC4B9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23DC-BFB7-EAB4-4529-C0E71CE7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0E164-D690-B19F-F9D6-A8CA880B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67143-B873-5894-3F70-E9BC2AD1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6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13836-67F7-0956-8532-FD9504E3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9FE1-6E59-3D98-02AB-68B605C9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2C54-7D71-D73E-434F-C37C5C87F5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B723-58C3-4D9E-AF3D-0D4CC1A0127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E398-8E2E-00A0-9584-ADAACDE9C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A11B1-CB3A-630E-041B-2DBB0C59A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3E230-0556-428F-8286-7CB7BD19AD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6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8A14-A4AA-F37D-E544-21E6EE2B9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9307E-C3EA-08E0-B06B-276715F57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AB55D-7E34-CF3F-5FE5-508924192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4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CB154-EEB8-4BEB-AFD6-BDCDB7A80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3731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15B3C-E4F5-6289-950D-FEF3A905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</p:spPr>
      </p:pic>
    </p:spTree>
    <p:extLst>
      <p:ext uri="{BB962C8B-B14F-4D97-AF65-F5344CB8AC3E}">
        <p14:creationId xmlns:p14="http://schemas.microsoft.com/office/powerpoint/2010/main" val="957303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816A48-87AE-499D-47F2-290ED5D8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8666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2025-02-20T12:06:28Z</dcterms:created>
  <dcterms:modified xsi:type="dcterms:W3CDTF">2025-02-20T12:06:46Z</dcterms:modified>
</cp:coreProperties>
</file>