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E70F-C40F-BC7C-A467-E6DB956CA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86CC-A909-DDE5-0825-E909EA7DE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2C43-0FAA-FDEB-83A6-785ADF8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33D0-7891-B7C9-DEC6-5FFD24E3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6488-80DB-138B-DFA7-947E6D3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6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6DAA-3DDA-3117-FC91-5ED8005D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39CC8-6EAA-D3C0-23C2-EAC1C46A0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8D9C-B356-E22D-F757-2C240E68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B1BF-33DE-2DFB-66F2-4C196E1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A0DB-467E-941E-D4DB-04FB1A45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9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88B57-A6BD-0171-4444-B74F9C223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0900-7342-2A8F-D2F3-E27A3F99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BE62-49B6-DEAE-645F-BD2EE8F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2A83-1BD4-C7D1-8D65-95AA6A11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C5AE-69A1-E6D7-B425-C2500641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9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6491-B02E-F75C-AEC0-BF40D66B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824D-BCD7-C73D-ADC7-B5FA7DB1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80F2-603D-66A4-F486-5637D9ED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AEAC-D981-7E78-34A4-59E1585D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638D-19B6-588B-8E65-A7EB967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6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E02A-346E-9CE6-1B95-2D9CCC1D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47B6-7BA5-EBE9-0DC0-36519FF32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1700-46FA-1BC8-A49F-7017EC4A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D8B2-5288-3132-5731-0127FAC0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C137-E2F0-6671-8A0B-3FCA8075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9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31BA-2D6B-0614-6A01-36EBB5D9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0BA2-BAE2-5008-F11F-0D40DABE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3E7E-2FF1-958A-0165-5E4CEBF8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3263F-457A-EFA5-E8AD-3CE64CA2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2177B-9FC6-C711-ABC0-6EF78CA0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071D-EE76-6992-92F8-D1F906C3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20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C00F-5811-E35F-F85B-3FB37A2A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8479-44CF-EFB4-7A9D-4CBBC225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60D4E-A505-5E96-C9B1-17E354A4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A5F8C-2185-4EE1-64ED-3B7ED200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FD79F-3A8C-D2A4-5127-0AEA638EA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6AF43-3E01-D69E-10F2-47FC08CF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7652C-B72C-297C-5A31-B6F5AF60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7EC0-4D09-3C72-8A2E-62BD860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3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1FDC-75C3-2BC3-618F-99E3130D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8749-D636-A0D2-0ED3-4FBBC092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462CC-3998-CB36-A4EF-B4E954F8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D356F-5AF9-913D-B09C-736380C0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386AD-82DC-5505-3C1F-574D4801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FAF38-E728-EA84-8254-BDA709C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090AF-54BE-3F25-6721-428AA19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58C1-F7C8-4CEC-A999-36F0B04F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9F4E-8EE0-BD09-EFB8-B387FDD8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CD5BA-84D1-6E72-397F-C79B062C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AA8B-AAD4-685A-B78C-1DFEE055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F145-1FC9-5935-38A9-429E67D2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7AE75-F8D6-6A84-CBD4-4CA3C208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7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7591-FFF3-4956-7C6E-5EEEE62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3D131-B313-D8F9-C301-E79C16423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6A358-BC4D-60D7-EAE1-70963710B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340D5-7EC9-ADD7-D059-4EBC71A5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EBE76-73D9-C987-D88E-2B5168A1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1486-38EE-4049-A18C-8247ED72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1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34C27-D7B8-137F-DDFB-BBD52E45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4BF9-291D-620F-AAF1-6E8C6727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63E8-61F4-99E4-522B-1E0E2984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875C-AB79-4309-900F-5CAD19990F6A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335E-7196-BDE0-FD9A-14AE38BD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E97D0-9C78-D22B-3203-7BE37DA5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066E9-E0A3-4522-A412-D7BE42F8E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8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E55D-175C-8F6F-1E23-A90F12B22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9B9FB-8F79-E085-AF16-D3C8D69E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B879-B1B7-A36D-D7FC-D2C2F031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83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EC975-FD53-DECE-E849-6891A447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527971" cy="6858000"/>
          </a:xfrm>
        </p:spPr>
      </p:pic>
    </p:spTree>
    <p:extLst>
      <p:ext uri="{BB962C8B-B14F-4D97-AF65-F5344CB8AC3E}">
        <p14:creationId xmlns:p14="http://schemas.microsoft.com/office/powerpoint/2010/main" val="304521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C5B1E-FDCE-5B8A-004F-232B48D2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15800" cy="6585857"/>
          </a:xfrm>
        </p:spPr>
      </p:pic>
    </p:spTree>
    <p:extLst>
      <p:ext uri="{BB962C8B-B14F-4D97-AF65-F5344CB8AC3E}">
        <p14:creationId xmlns:p14="http://schemas.microsoft.com/office/powerpoint/2010/main" val="271338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2025-02-20T12:15:08Z</dcterms:created>
  <dcterms:modified xsi:type="dcterms:W3CDTF">2025-02-20T12:15:25Z</dcterms:modified>
</cp:coreProperties>
</file>