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8711-DE05-BE9D-76F6-B10C146CC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AF1E4B-228B-5756-DF27-8F5B7A5F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965D-278B-A78C-771C-3F6AF715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027C8-FECF-5102-3FAE-39E03450D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9A720-C5F4-7ED3-8460-237996AC6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71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9B89-BACA-0191-1D3E-D415D62D2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A4D0D-1EA5-2924-7FAF-E585864EC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3B36-3BA1-EFED-BED2-A4846D6D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80871-2180-E1EE-6A6C-FEAA7D1D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D0E72-8606-2688-A8A0-5EA09830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550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DECD9E-380F-7241-592A-54C7C971CC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28F53-6267-8845-D056-CFB37D007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8519F-5971-5616-942C-F5187AB9F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1882B-E438-B692-6A0E-0F7040311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E2959-35FA-AEB7-BB43-39B448B0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7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0F3F-50F2-F8CB-58D4-96B7A4AC2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370DB-A898-44D9-7E7D-53E567C3D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A0042-E602-F4CB-EBB0-021285363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CE59-7706-2E32-4271-CA35C412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19DAA-11A0-221A-EAAB-67A15C0DD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03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1617-1AB3-84F8-277D-924BAE68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5EFD5-3ED9-7A05-DCD7-615A76A0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0C16F-86A7-E56D-CF9C-6AE064990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12F84-8F2B-D80D-B6A0-10B7F444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672A0-D6D7-74EF-1A08-3DEB963A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5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19F3-C8FC-FF19-E1AE-0333529F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D901C-C924-979A-2CB7-3388131B61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53D88-93C5-5321-91BF-327612A2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51633-AAA3-7BF0-094D-773295DF8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F7EA6-9649-3F2C-9747-1A715CFE0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3E30B-710C-F881-8076-6BD5301F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84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3DE-0928-EA79-6DCD-8069670D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61B74-8688-7FE0-2154-5979C1CC8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57397-FEC8-238D-EF97-5F5549493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79923-3C90-798F-C087-7B4F6CF15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DFD1C-94E7-634C-021D-EE4AF3293A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B4A2-D4C9-2B94-B199-4A0495034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F17BA-3CFC-3CC1-6688-015C41ED7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D4B324-4AD3-7109-B3D4-40F51508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9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D2FA-84A6-D945-9D1D-5BFFA755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C86F67-8817-E72B-0DEC-E30AFE9F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3C8E2-00A0-1B46-B515-40979185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9D6BB-8DF7-11FB-B767-09FC1DFC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2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BD8AE-B91A-5DF6-B875-8310A2E5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4FEB3-0F47-7C45-4558-C91C96DBF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A611C-26D4-0111-FBBB-A53FF495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85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3F5BF-2A78-6B3A-39E4-6C4E9BF8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97EEF-4D25-6B1C-244D-319EDE945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8872-39E1-F81B-5585-2A06CCB11C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9BF3D-DA04-6A2D-7D9C-6AEFAE55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2DED4-D8B3-677C-A245-5ECBAEF7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BC592-893C-285D-0834-DA8D0031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36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B34-D000-DFA4-62AA-E1E64813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A0F900-4E55-5C69-BB17-78EC3839E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D7CDE6-AB35-C592-1439-7D65A75BD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1041F-19C2-7A5A-B679-034CEF793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53801-6096-2D58-0EBB-A8654732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F0D350-2A6E-AE34-5B4D-784BB3930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70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5C45CC-D84B-B988-C3B6-93D51BF9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226BF-BC62-F2A0-50C0-027836202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17E3-776F-E073-947F-C58B1491C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0AD1-09A6-41E2-A7B4-DFD415589F08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8D2A-BF50-2721-0431-0A45696FC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8CBC7-7D74-04C5-3D85-235DFD94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E56FB-C996-453F-8E74-41B94BBEC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70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F1C4-2566-C80D-DDA8-FB02A8E9DC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9C54E-B292-1B62-9F54-24134184C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E9398-264B-487E-5622-79C78EF7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571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110AE-6725-1C01-B451-8EB8B86BD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411686"/>
          </a:xfrm>
        </p:spPr>
      </p:pic>
    </p:spTree>
    <p:extLst>
      <p:ext uri="{BB962C8B-B14F-4D97-AF65-F5344CB8AC3E}">
        <p14:creationId xmlns:p14="http://schemas.microsoft.com/office/powerpoint/2010/main" val="312740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2025-02-20T12:25:38Z</dcterms:created>
  <dcterms:modified xsi:type="dcterms:W3CDTF">2025-02-20T12:25:42Z</dcterms:modified>
</cp:coreProperties>
</file>