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12D7-90AE-59D1-6DAD-F7AD03E71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4CA4C-A59C-FE0E-7639-3C6B49C9E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0CBA3-8BF4-E54B-AD86-AE768A25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4DB7-F606-4570-97C5-927131E20B54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F4954-3FED-3B3E-2B3A-397D9C13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4257D-1D75-D317-48AB-CDF27DE9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0DB0-B5CB-4408-850C-A7C70A0CF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5FBF-8592-7DCF-F84F-0A3691A1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83E26-473F-4A94-BB37-E82185EE2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4B6DA-5FCA-8C7B-A9E7-9811ED77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4DB7-F606-4570-97C5-927131E20B54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4B84B-5717-1602-7815-7905A492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A6B34-5011-EFCB-1436-D58C909E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0DB0-B5CB-4408-850C-A7C70A0CF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36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E7F540-D7D7-BA66-6E42-9CB3F4CD5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C3610-C621-2967-072F-9FEC57F0B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3D6BB-4A4F-BB32-C8AD-539D262C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4DB7-F606-4570-97C5-927131E20B54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DED31-207F-5C88-DCB2-7B6F6EF9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1896B-F5DB-154F-F21A-4D7CC58E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0DB0-B5CB-4408-850C-A7C70A0CF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1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1A8D-26F9-56B6-606D-692F750C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BDA4B-1284-8574-36DC-802B92544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7A2B8-0CED-6194-F09F-7DF2632E3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4DB7-F606-4570-97C5-927131E20B54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74434-5B33-BA4A-0C9A-42E62645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738E8-C8D6-8AD1-906F-C085CAF1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0DB0-B5CB-4408-850C-A7C70A0CF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99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B1DD-B54E-8853-E62A-538530F48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AC1B6-584A-3F2D-4593-9A967E943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CFBB2-8FA0-F7B9-23FF-439CB6850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4DB7-F606-4570-97C5-927131E20B54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B80E7-5D80-2F4D-C019-53CC3E0A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B44D0-A9AB-2D43-2A25-34E9F00E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0DB0-B5CB-4408-850C-A7C70A0CF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38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BBD8-5100-BBF7-6EA2-7002449B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0B60F-D13C-37A4-A086-44E8E87DD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AB76B-EE79-7773-C5AB-DA6712D2C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5A5E2-9A5F-4DEA-C2D2-7E0A08E4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4DB7-F606-4570-97C5-927131E20B54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F55C6-40AD-3612-4CBA-D284018D7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B9800-85CE-A5AD-F032-E8A24082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0DB0-B5CB-4408-850C-A7C70A0CF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49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1623-9307-3B2C-3189-887841FB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8813D-A85A-498C-B229-C15D215B8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70DDA-E604-E3C8-9EA3-3E2753D1F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339378-01B6-E40F-2791-4192C66C6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F64990-2CC5-AB71-B93A-3DADF8D0F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8EB724-A477-3231-E7E4-D784C0DB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4DB7-F606-4570-97C5-927131E20B54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9FD0B6-589B-1E62-DDDF-CFBD79C2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9021EB-ACFE-C2E4-D0C9-79BE2D3F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0DB0-B5CB-4408-850C-A7C70A0CF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02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2443-C94B-F903-1E7D-DD29CF98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A8394-4CA3-621D-9996-B88319A8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4DB7-F606-4570-97C5-927131E20B54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D8931-A76D-5DC2-044F-A6E97E3B0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7952E-BFEB-3D51-0EB9-19948178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0DB0-B5CB-4408-850C-A7C70A0CF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98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D270FE-1C6B-BA6E-7982-B86F5EE0A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4DB7-F606-4570-97C5-927131E20B54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0D1723-588F-1962-2E5A-60FEE29F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2C9AC-43DD-0058-7CC7-13F87AA8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0DB0-B5CB-4408-850C-A7C70A0CF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09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B577A-6EC2-3D4C-5EF0-945C38899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F2E3A-A98E-45C3-8562-73FA9E2CF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963E8-02BD-923C-A122-D5B981E55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721E5-33D7-DF61-EDAA-A19C6527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4DB7-F606-4570-97C5-927131E20B54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3BCC6-5495-D3D8-2126-8AD9662A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FD9C5-8B31-AE2D-10BA-5C272706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0DB0-B5CB-4408-850C-A7C70A0CF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33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3BBA-390A-D51C-290A-7D387FD4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65BEEF-6F0C-7A90-7133-31149E42C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4A9E5-EBAE-45A9-24D8-1F9C1E2DE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E4FA5-9291-64D9-8CFB-0FDB74883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4DB7-F606-4570-97C5-927131E20B54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B42ED-942B-61FE-C00A-0F2EF121B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1EE8A-676F-61C9-E103-84E4995E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0DB0-B5CB-4408-850C-A7C70A0CF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88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8ED021-100E-2BC5-37EB-526A6E8B0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048BD-54A7-3BD1-0CD6-5B04ED44E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7F456-AA80-F0A9-BA0E-2F1D910BF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24DB7-F606-4570-97C5-927131E20B54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F989C-CCF8-2D63-32CF-9F12C7756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54BE-0055-C949-1ACC-B2554CF29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90DB0-B5CB-4408-850C-A7C70A0CF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92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FF67-A28E-A62E-13CA-4DCF7D336D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B8553-599B-CA7B-5840-C729EC8B8F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7D824-7643-F566-92F9-908656408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4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7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638D-F3D5-3740-73F8-5695180C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3D2668-F1BC-36E1-CFDA-6312323C4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702143" cy="6259286"/>
          </a:xfrm>
        </p:spPr>
      </p:pic>
    </p:spTree>
    <p:extLst>
      <p:ext uri="{BB962C8B-B14F-4D97-AF65-F5344CB8AC3E}">
        <p14:creationId xmlns:p14="http://schemas.microsoft.com/office/powerpoint/2010/main" val="30616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F98D3E-A31B-3FA4-82D5-E43D1C3F2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24600"/>
          </a:xfrm>
        </p:spPr>
      </p:pic>
    </p:spTree>
    <p:extLst>
      <p:ext uri="{BB962C8B-B14F-4D97-AF65-F5344CB8AC3E}">
        <p14:creationId xmlns:p14="http://schemas.microsoft.com/office/powerpoint/2010/main" val="423078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E4CB28-F384-C226-DB55-C017B60F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5900057"/>
          </a:xfrm>
        </p:spPr>
      </p:pic>
    </p:spTree>
    <p:extLst>
      <p:ext uri="{BB962C8B-B14F-4D97-AF65-F5344CB8AC3E}">
        <p14:creationId xmlns:p14="http://schemas.microsoft.com/office/powerpoint/2010/main" val="262247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2025-02-20T12:37:47Z</dcterms:created>
  <dcterms:modified xsi:type="dcterms:W3CDTF">2025-02-20T12:37:52Z</dcterms:modified>
</cp:coreProperties>
</file>