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0312-6CBE-947D-2A1B-6ECA6536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8F11E-9088-9E07-8C2E-90DDE2EF1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74DE-E8AB-C740-94C6-CBDB6B57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4DCB-2603-D215-AA77-AC85E891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AB00-49C6-6FA5-B234-B2E6B3DE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9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40CC-C8A7-904E-11A8-3D61747E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6B69-5085-4FD5-2A80-07F939240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0401-D08D-C01C-2161-66F61A49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F0E4-94F0-769E-6683-22C8FB18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9F919-1ADC-DF8E-415F-AABE3986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2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CFDE3-B539-6D25-D41F-0C8CD504E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9E956-4588-A0D7-78DF-33878DF4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9F45-85BE-2D4E-3CEB-EF954B90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69A8-15D6-81AB-F70A-9B57A5BF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0598-CAD3-6D34-ED6F-FE5C5188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9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6A1F-B5DC-34E2-36C9-955784CA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B6AC-F25B-4E44-7874-7BCD2813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5DCB-195C-66E9-78D3-010D01B7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7067-7B54-2959-48EE-F8AE90C7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11F8-F0E4-71BA-AE7E-F5B4D9D2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8A6B-0E9B-B329-D071-6BCF36A0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2871-4D3B-BA29-400D-94CE9120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86B76-9FA6-8F05-3229-1432454D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EF0C-D4B4-8EE5-385A-ADDEE53D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B8C7-9915-E7CF-BA6A-5299EC5B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D376-09B2-3E41-8FA2-F874D82B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C575-990A-C733-9522-3BB50C502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8455C-7C64-874E-68FC-FFA6A8406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E16C4-EC89-A2EB-471D-88FB9B5B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DDAB4-29F8-5222-4D3A-7FD6A630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269E5-546A-C59B-7BEB-B637EC9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D0A1-338C-3642-0BE8-752D4769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EFED4-8E9B-A79C-E6E5-5F8DBFD6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7F228-5244-C327-87F3-87FF3E8AE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D4D13-7B8F-D65B-3B65-3E50E58FE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2D913-88B0-C031-5732-FC8329241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C90B7-3F81-A924-B43F-FF2939DD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FD93A-ABD3-A612-C9F4-09DA9B1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2809C-9C62-1624-E1E0-6CF63CB1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614-23C9-6A44-91AF-29D309AF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48B7B-1041-2DFE-E256-577D78FE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CD24-D9BC-C83D-7E5D-60F48D4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7E80A-3E1F-30DB-FF77-9FAF26A7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3E05A-DB04-5B30-D128-43FD11D9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0E814-9F10-0F74-DEE5-67904285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3B4DD-ABC1-F9A9-385D-AB9482C4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0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55D5-7FBC-2F4D-69BE-5D74F9E4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84D0F-CA49-6375-52EF-CDEE70DC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67E8-8686-6A5C-0ACF-87C1A476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1F411-BCDE-5957-4201-FD0BF58D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F4F5-D1FF-7094-A880-F779E6A8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401E4-04A9-5F6C-AE28-1AA598D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1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B937-38E7-9BDF-4A64-BA4FF329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821EE-291B-65F5-5713-FA0C45087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1BD98-60F2-5E31-0A41-446226B92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BBB33-4149-5F08-E5BF-27A288E6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E646-F222-CC56-DD02-B24DA38B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C9F5-7F4D-CAAC-36C4-C03F5E57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4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3774F-E804-C4FA-0F3A-F1280C4D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5C23-6739-6984-0493-19E73934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1F20-9BEB-0C83-7C21-591E4B2E9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D80B-A7F2-44A3-A2BA-95A2FBECF18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8C9F-A550-E5DF-934E-454E4AF5F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5246-76F1-1E7A-237E-67A81A9D2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7F98-EEE2-418A-A9CA-64A99172C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6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5A86D-10AC-8C0F-0871-FA8FC2E95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919857" cy="6302829"/>
          </a:xfrm>
        </p:spPr>
      </p:pic>
    </p:spTree>
    <p:extLst>
      <p:ext uri="{BB962C8B-B14F-4D97-AF65-F5344CB8AC3E}">
        <p14:creationId xmlns:p14="http://schemas.microsoft.com/office/powerpoint/2010/main" val="20683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8EF5F-2954-B163-848B-1CA109F7D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918371" cy="6760029"/>
          </a:xfrm>
        </p:spPr>
      </p:pic>
    </p:spTree>
    <p:extLst>
      <p:ext uri="{BB962C8B-B14F-4D97-AF65-F5344CB8AC3E}">
        <p14:creationId xmlns:p14="http://schemas.microsoft.com/office/powerpoint/2010/main" val="187820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4C068-0079-C945-6975-988889B1D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517086" cy="5889171"/>
          </a:xfrm>
        </p:spPr>
      </p:pic>
    </p:spTree>
    <p:extLst>
      <p:ext uri="{BB962C8B-B14F-4D97-AF65-F5344CB8AC3E}">
        <p14:creationId xmlns:p14="http://schemas.microsoft.com/office/powerpoint/2010/main" val="225693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65783-3DFB-BF1F-45AF-A1B7B1EAD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4914" cy="6389914"/>
          </a:xfrm>
        </p:spPr>
      </p:pic>
    </p:spTree>
    <p:extLst>
      <p:ext uri="{BB962C8B-B14F-4D97-AF65-F5344CB8AC3E}">
        <p14:creationId xmlns:p14="http://schemas.microsoft.com/office/powerpoint/2010/main" val="343350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2025-02-20T12:44:01Z</dcterms:created>
  <dcterms:modified xsi:type="dcterms:W3CDTF">2025-02-20T12:46:14Z</dcterms:modified>
</cp:coreProperties>
</file>