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91D3-12B1-E8F5-EE85-FC0E33B0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251DC-F2B5-ED65-12A5-01AF0A3F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43A8-BB66-C521-CCDA-75788014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D478-BEEC-6F73-75AD-8D0DF2E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6E06-21ED-A955-CB3F-3FA17988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7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0CFA-C948-8FAF-D6D6-6EB53A0A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E7540-A959-6BC0-D84F-A61710394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E302-D20E-C51A-3C88-8098D8B1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C20E-FE3C-2BA5-EEE9-3241B026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5B81-FC00-997F-7AAA-0CE20A8F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6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2BF45-AE8C-186C-59E3-B7A430B6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71355-2AEB-C811-0AB0-7BAA78F8F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572C-EC86-FC05-E743-21ED0F62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0050-A865-B59F-0A52-7BD8E886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CA68-FC54-A36C-341F-3962ED71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0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F1B-E2F1-BF62-DEF4-DBF70D80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B194-69BB-3339-FCAC-4BBA9DCE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6E56-AE5F-EF6F-A1BE-F38180D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8707-4027-D7A7-F440-D493BD8D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D675-CBDB-59E5-CCB7-E153087D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4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7B1D-8716-9791-463F-1F4E940B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E9D9-1175-7D8D-FCB4-BF3CA280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EA67-C4D6-7AD6-C78F-34F0C235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083C-B77C-EBD9-9E55-1051A7BD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D250-F4D9-90D2-D1C9-7DD8ADEA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1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EEF-0BFF-EA77-62FA-FC951662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C9C9-87AF-2138-96FD-B8180B871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D948C-587F-CE55-1E24-D2867F03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E71B-50F9-1D36-4CB9-69D899E2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593E-A19E-20D4-2B40-1529378C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C1272-B126-E080-5F17-4D00AC6B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E3E-7E4B-599A-E49E-12FC9AA3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FAF2A-30B5-6D72-4260-610ECC81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5614-077B-C6A0-3AD9-7130BBDC7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9BB41-C084-BA9C-1D33-ACA72422F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35732-8263-EB89-63DD-3F0C6A9EE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FA8FB-9463-7751-3BB0-179A27E4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E86F8-FBCF-5333-6B9C-7F5357AE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CC394-DEF2-8549-F768-0EA9EB8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4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2A4F-EA10-D313-DD8F-27A3D772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6A300-7027-C4E8-C8A5-BED8B8EC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0AD17-E607-D5A7-F1E4-BB11928F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2673C-3071-9404-DC2E-EB7EE1E2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9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4D72A-0D56-1F98-6E57-622D45A9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CAC7B-9519-4C6F-26B5-FF39BB78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D855-D750-9B1D-C9F7-A3E6F844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2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7FCC-46B2-DC76-684A-AB09805B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5BAB-10B9-2A53-BC89-FFB6CAEC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6D535-1482-42D8-126E-89E180FE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9CA49-5E66-943E-0AC6-B6DF4F98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A149A-BE86-06DE-0326-D84C1A99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854C-2B17-56F4-D145-C8528F51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3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CE3A-5150-C951-A330-F8CED70D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71E74-8EE6-7256-CEAD-A30CDCA27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BACC3-4749-8B3B-1A83-34F77387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6FA91-75CC-6990-CF30-0F9D8989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8CFD7-1F1E-7A3B-71BC-DE65E8BD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7A6B-1B26-E6C4-A6C8-801B6C85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8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7F163-E816-CD05-1505-E0B67522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11C2-4385-2FA4-C0AC-9F5B7048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4D2D-DE6E-71C4-7201-5CAE6427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6159-1D0F-4A13-9825-49D1B81D039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22AA-07BF-1DA6-E237-F98D7848D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AA37-3BB7-F6CC-3954-FDF3A03A0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B2DF-1B16-406B-B6C1-DACE43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1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3EC8-FD1A-47F2-E21B-1D671B280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554C2-0D7B-7E9D-32B7-1D131FA94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C252F-3F06-2FBA-28C2-9F8D81535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45"/>
            <a:ext cx="12192000" cy="66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6B40-018C-E7F3-7037-1EA79024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9786C-E0F5-E311-47A7-67F2F2BBB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527971" cy="6150429"/>
          </a:xfrm>
        </p:spPr>
      </p:pic>
    </p:spTree>
    <p:extLst>
      <p:ext uri="{BB962C8B-B14F-4D97-AF65-F5344CB8AC3E}">
        <p14:creationId xmlns:p14="http://schemas.microsoft.com/office/powerpoint/2010/main" val="325560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9B60C-6397-676A-6837-EA1126F7E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52514" cy="6270171"/>
          </a:xfrm>
        </p:spPr>
      </p:pic>
    </p:spTree>
    <p:extLst>
      <p:ext uri="{BB962C8B-B14F-4D97-AF65-F5344CB8AC3E}">
        <p14:creationId xmlns:p14="http://schemas.microsoft.com/office/powerpoint/2010/main" val="294093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2025-02-20T12:55:42Z</dcterms:created>
  <dcterms:modified xsi:type="dcterms:W3CDTF">2025-02-20T12:56:16Z</dcterms:modified>
</cp:coreProperties>
</file>