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C469-3638-D854-7B48-92B804BF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44631-B720-6C52-1408-1D4CAD10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1C3A-608D-3949-09D7-54E4B7C2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F496-DBB7-213E-06FE-06B0778B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ABEE-E930-70F7-893F-B1826D91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3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B005-9A20-D751-ECD4-762FA39E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E03FA-620E-180D-09AD-1BC4B792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1593A-9000-BCD3-DEAB-35614F5B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B78A-5CA9-997D-0A61-C3411FD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41B9-78D5-C38B-57B3-E1DF5857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9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6C0A8-7493-2CD9-BB48-9E3174928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0D1FF-A261-BD71-6D18-80A1B892F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75B6-D3FC-FB0E-FBD7-811622DD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4AB9-6FA3-4326-23F4-BDA290A6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5B73-7AD7-FE7B-3052-62423004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004E-55F8-8E9B-D763-F02F4AB6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B530-30D8-AE71-3B60-2121F647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164E-BB7B-04BA-1CC6-9660A52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CFE9-7D34-5E99-1C05-86E8FB8C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5B99-0BF8-1C7A-7B29-A680B70F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3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DE28-3A2D-AB25-CC28-7949076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C95A0-17E7-1FD4-2EC7-973998E8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B7DC-4548-B1A8-FA79-33764905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A8D91-D083-AA9E-2C32-F948A31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CD6C5-32D7-8964-D8F0-1465E34E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A134-CB01-4EFB-F3D9-52F8D187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0606-8B7C-3031-B685-BB1FEEF18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70EB1-C60D-0BDF-2F64-437D9046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5B609-18AA-D5B1-2066-C27442D7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E9AF6-70A3-30D0-C6B1-658DDAB9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E0AC0-F3C0-28DE-B124-CA392354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9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EDCE-4D76-1ABB-D63F-3E8E5E11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C319F-2571-0116-E0A9-E3EF90463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3F9E-23B5-1EE0-B9C2-937DAB8C4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35682-5B1D-13D0-9B63-42424D519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2B78C-CE8A-B0BA-29AF-CA32D3AE1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50D37-D2EF-E632-8776-0FE4A641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01DBC-4058-EE86-B994-5FE4A137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2861F-D26C-892A-C2A3-18F92876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A79-2DB4-2787-EBD9-CF3B68F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B7283-3047-DD93-BA2C-0EC67E29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319C9-3472-7C77-5CF3-425747F7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4D234-64F3-7ED3-3B8B-423306D6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2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A4B17-23A8-AF0A-8122-0EEA93BB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C6E56-0F90-F4EA-711D-7D0A4161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D03EB-1790-8EB4-7CA9-01EE0AB8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C38E-B7C5-1C99-4A61-23F7700F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04B0-4528-ED0A-D58C-21039096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3FC65-28B9-32F2-106B-49E10CD7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D5C90-C7F6-90AB-1312-160B276B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ABE83-A75E-1BF2-CE4D-607C1AB3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58F11-E6FB-8046-18D1-1AA4B63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2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F080-E16E-10EE-7892-48D32B79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26CCA-4BF7-8213-1709-EAE7787D2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06B6-D1D8-DBE1-1E19-DA9CF3B32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B24B4-E49B-42D9-BB3D-24C6A351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21B56-4A75-F3F3-79D1-FBB863BB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CAFC0-C33F-E37F-3FB0-A9A9A21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F7BFB-241C-A4D4-0D31-210EDA95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CBB2-09C7-F478-E13E-0D34D121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95A1-9E8F-2E1F-1A8B-F0F72D795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12DF-8F62-42AD-8F41-5023D0B7D51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6325-DAA0-C9D4-FD05-E1EB469CA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B649-2986-C9E7-0C48-41D4CE2D4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94F2-BDC5-4102-A922-8396BCCB8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3C94-54D9-B341-144B-59B33DA04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30019-9236-AFEB-3BA9-0A46CB845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55DAB-6C42-8B71-FF10-4AB573F4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4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2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3C83-6C24-4CD9-EBFD-0CB97509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20D73-765B-945F-C4A2-03EC805AC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60629" cy="6226629"/>
          </a:xfrm>
        </p:spPr>
      </p:pic>
    </p:spTree>
    <p:extLst>
      <p:ext uri="{BB962C8B-B14F-4D97-AF65-F5344CB8AC3E}">
        <p14:creationId xmlns:p14="http://schemas.microsoft.com/office/powerpoint/2010/main" val="57300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37E0-0BFA-21FC-E65F-2BCBA32F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3A2A1-4B63-4683-972B-B9C430A08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604171" cy="5693229"/>
          </a:xfrm>
        </p:spPr>
      </p:pic>
    </p:spTree>
    <p:extLst>
      <p:ext uri="{BB962C8B-B14F-4D97-AF65-F5344CB8AC3E}">
        <p14:creationId xmlns:p14="http://schemas.microsoft.com/office/powerpoint/2010/main" val="135154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051D-631D-7CE1-3805-0B3A1CBF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3B650-BE06-2071-D55C-2C010987C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04914" cy="6041571"/>
          </a:xfrm>
        </p:spPr>
      </p:pic>
    </p:spTree>
    <p:extLst>
      <p:ext uri="{BB962C8B-B14F-4D97-AF65-F5344CB8AC3E}">
        <p14:creationId xmlns:p14="http://schemas.microsoft.com/office/powerpoint/2010/main" val="19559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65003-BB47-995C-9905-2254AAA1A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531429"/>
          </a:xfrm>
        </p:spPr>
      </p:pic>
    </p:spTree>
    <p:extLst>
      <p:ext uri="{BB962C8B-B14F-4D97-AF65-F5344CB8AC3E}">
        <p14:creationId xmlns:p14="http://schemas.microsoft.com/office/powerpoint/2010/main" val="407376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2025-02-20T13:25:13Z</dcterms:created>
  <dcterms:modified xsi:type="dcterms:W3CDTF">2025-02-20T13:25:40Z</dcterms:modified>
</cp:coreProperties>
</file>