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3F0C-C9FB-F777-78BF-1A55319A0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09628-F490-CFA4-E599-73A5CF4A4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58C9-2D56-4093-54CA-103ABFE2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ADA-FA83-4DAE-A8EE-2683C1EF5EF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9FE1C-0B5E-90F1-128C-9E19025E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ED94-9392-B312-8A41-46E37FA4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5FF6-E993-4563-AE63-C4AB3B295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3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9B1F-51EA-76A9-2738-0D7E2613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7789F-75AC-29C5-4F22-4743FA297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3732-A09B-8D5D-4A53-F4C7007F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ADA-FA83-4DAE-A8EE-2683C1EF5EF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B5DF-D139-210F-FF99-E050C1EA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B53C-A465-8059-63FF-E5F72B92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5FF6-E993-4563-AE63-C4AB3B295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F9E36-3A85-E2A0-4E1A-6CB725558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D4D88-D315-4BF8-C2C2-C5711AE67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D649E-662F-FFFD-2859-864D2130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ADA-FA83-4DAE-A8EE-2683C1EF5EF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1D7A3-32F3-E113-F7FF-3B98A049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214BF-D17C-D9EE-4CB6-60555AC9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5FF6-E993-4563-AE63-C4AB3B295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6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22BC-5100-AF5A-4CB8-1AF65AC9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A099-2134-C3FB-DAF7-20E1F16A7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87B7-9273-8938-B67E-2C87DDD3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ADA-FA83-4DAE-A8EE-2683C1EF5EF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920A-98B2-E41C-4DF4-26707409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0C2B-19B8-026E-BEB0-7EAEFC8B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5FF6-E993-4563-AE63-C4AB3B295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26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A09A-FA0A-D1CC-6D84-AA1200CE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3138C-6B40-F5A7-AFB7-CC8CFD40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F7508-CC35-686D-14A3-FDE51899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ADA-FA83-4DAE-A8EE-2683C1EF5EF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2E20-C532-D44C-0C6E-B6CC29B5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98885-EE11-5ED1-C6C0-91343EB20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5FF6-E993-4563-AE63-C4AB3B295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27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89D9-3981-E712-564E-30374667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F3D6-EA0F-DD2C-E84F-452B66A9E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CB17D-5F12-E334-EE46-0B0957553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5C224-1591-9AC9-4E93-E86912FD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ADA-FA83-4DAE-A8EE-2683C1EF5EF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9EC53-5CE3-DEE9-68B2-D0EE9AE1D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B19C1-A4E9-FE41-3E2B-CA5879A6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5FF6-E993-4563-AE63-C4AB3B295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86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EB0F-211F-0742-FB85-4E25F9C2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AE03-9A6A-C5A6-F3D8-C2F0034EF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B2400-921F-59FD-8DBA-A1B736F77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E0415-022A-4075-DB54-061DE2A83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5EE0F-D650-7102-6DE3-7CDAD1F2D1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E1954-92E2-FBCC-4169-D0ABAB1A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ADA-FA83-4DAE-A8EE-2683C1EF5EF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64075-CB59-DEE4-D701-D53ABE7E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906B9-0A08-6DC5-AD1A-0E819E2A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5FF6-E993-4563-AE63-C4AB3B295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10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ACAB-F9E6-B094-AF90-EFAB5352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489C6-B28B-5E60-32EE-75E080B65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ADA-FA83-4DAE-A8EE-2683C1EF5EF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E6B0D-31C3-8107-3D9F-B00C971C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A542A-7B6B-9B7D-D407-DC56938D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5FF6-E993-4563-AE63-C4AB3B295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38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B197B-9DC7-7649-F095-3556322C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ADA-FA83-4DAE-A8EE-2683C1EF5EF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18119-5A40-8DC8-D074-C823B0BA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6FB9C-A15D-9866-9BDA-B2ADD3A9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5FF6-E993-4563-AE63-C4AB3B295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36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A849-CDBE-984F-9F12-D2BCADE4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F73B-8228-AA67-1EF4-DE4EA9CC5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39535-4DBD-4E49-46F9-F1C80B7A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B7BA1-6432-8731-CAAC-5226BDD8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ADA-FA83-4DAE-A8EE-2683C1EF5EF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6568F-74FF-9147-552F-117D5AE9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0A9F2-3ABB-8434-D8F5-6FBC4AE2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5FF6-E993-4563-AE63-C4AB3B295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6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BF98-67DB-1D40-9869-1C274DAC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6A204-1F86-D0FA-2B9E-6F0DA1CB9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CA278-A854-10A3-139A-0B3DE391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10C06-C3E9-B676-6BC6-A38C2B82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FFADA-FA83-4DAE-A8EE-2683C1EF5EF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DD6C9-0A63-CBCB-D897-A38C7907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82D27-EFED-8B67-3B7C-91EB58FA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35FF6-E993-4563-AE63-C4AB3B295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2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647BF-FEEE-3F80-8638-F1853334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AC11F-218A-B63B-6483-B580DA706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8A2C8-CD64-D7DA-4C1B-48BF8C3D5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FADA-FA83-4DAE-A8EE-2683C1EF5EF2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F0A6-79BA-5EF2-0E51-21C319046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56EC2-462F-8CC2-1DC9-7A9287EE0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35FF6-E993-4563-AE63-C4AB3B295F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55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E29E-A04A-58F1-27C2-699E4E97A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43297-4F23-CBBD-D874-E52288A6D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1CB8C-ABAC-2E68-D925-5865DC5C8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2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72C9-0397-23B1-687E-8BE45D47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A32D3-C262-1D66-4F1D-526C912E1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6060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6803D-B95B-65C7-41B1-23926923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DB907-ED0F-09FF-E593-D3D4E93C8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60029"/>
          </a:xfrm>
        </p:spPr>
      </p:pic>
    </p:spTree>
    <p:extLst>
      <p:ext uri="{BB962C8B-B14F-4D97-AF65-F5344CB8AC3E}">
        <p14:creationId xmlns:p14="http://schemas.microsoft.com/office/powerpoint/2010/main" val="41836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2025-02-20T13:34:55Z</dcterms:created>
  <dcterms:modified xsi:type="dcterms:W3CDTF">2025-02-20T13:35:43Z</dcterms:modified>
</cp:coreProperties>
</file>