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8CE4-7272-17CF-181D-6C8371280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C56E2-900D-5D24-E588-C8ECC739D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EC1B-1205-33E0-1F34-AF3C1101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B3B-F29A-4727-A2C3-047174DE2B2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698E1-03D9-1DEF-C69F-5184DC1D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1C087-B736-7B14-5217-15A46C41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8CC-4B45-4CC0-9D0C-AE45DD29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6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4A03-CCB1-8C28-35FE-5717347E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95482-DF66-B6CB-D4D7-8C7038EAD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8277-938D-C8C0-AC4D-B07B2DCC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B3B-F29A-4727-A2C3-047174DE2B2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AB96-42AA-9944-BD20-EAAB44CA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8017-B95C-91E9-2DEA-BEA1B310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8CC-4B45-4CC0-9D0C-AE45DD29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47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7DA51-04FA-D8F9-EB0E-83A6A3263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6F1E6-2DBC-244E-784A-78EA7C313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2247F-617F-B84C-5889-933A9A04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B3B-F29A-4727-A2C3-047174DE2B2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C908-F77E-689D-3CD3-3C4A5EB8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4932-E6FD-1637-015D-1E21DF2F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8CC-4B45-4CC0-9D0C-AE45DD29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34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ECC0-CA73-736F-EE8E-E5DB6042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BFC9-6A61-7BCA-00BB-E9975A4F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8427-7CB2-07D9-69C7-8B3BA921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B3B-F29A-4727-A2C3-047174DE2B2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2287-795D-AB5B-41BE-2AFB2E84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8340D-F4AD-1AB6-3748-61C07910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8CC-4B45-4CC0-9D0C-AE45DD29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61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3ECE-7C2C-E2A7-6857-21D2A1D2D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F23E6-D87D-C7A3-C943-D96F09021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C08C-C9BF-11AD-65CD-851CA901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B3B-F29A-4727-A2C3-047174DE2B2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CE3D-8F98-FA73-53EE-CA04A798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0CE18-817C-1B19-F0B0-9CA3FE282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8CC-4B45-4CC0-9D0C-AE45DD29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0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036C6-C218-2D96-5C9F-9AB78DBD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2B9A-BF42-ADA5-64A6-212BC013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726A0-4ED5-9918-EDFD-ECAF5B85D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554D8-E03A-6A27-C98F-9606DF3C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B3B-F29A-4727-A2C3-047174DE2B2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D4389-C765-DEDD-A8B8-D9E7ABB5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31A13-5BD3-78D7-51D1-222F35E0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8CC-4B45-4CC0-9D0C-AE45DD29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7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B233-92E4-8CE3-B4C1-EB1FD0F3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1BBB4-2904-84D8-8080-F7615AD9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2A738-A45E-0EDD-57EC-8AE314CC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4BCA5-10D1-9F89-7137-6A072EFF7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15C44-7974-D943-7EC6-49F26F80F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C77B1-AD13-40C5-5D0C-47A3A90C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B3B-F29A-4727-A2C3-047174DE2B2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8C24E-FBAE-1B00-CFCA-923145AA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8CD44-A5EE-2A39-3C87-2165075F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8CC-4B45-4CC0-9D0C-AE45DD29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474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93E08-1105-496F-41F5-33AB5A38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69BD4-2C4F-1EEE-820A-7F5E78DA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B3B-F29A-4727-A2C3-047174DE2B2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38586-7348-7CD6-19F5-71D9E231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68C81-9336-335E-C3C1-9808D285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8CC-4B45-4CC0-9D0C-AE45DD29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43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B2047-7348-CEA4-7D98-D29BC612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B3B-F29A-4727-A2C3-047174DE2B2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28DA9-5903-E5E4-AA85-C3FB5A19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F1D10-2F0B-A9FA-FEA3-620CEF3F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8CC-4B45-4CC0-9D0C-AE45DD29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12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9ADA-C4F8-2ED0-8E0B-7724B256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E28E-1674-BFCE-34DF-6C448531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31A92-E861-5211-9FE9-339DDFD01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E5D63-D2CC-48BE-AAC0-37086C34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B3B-F29A-4727-A2C3-047174DE2B2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4D8D8-D3E0-1678-2F40-62EC7007B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4EDA2-7D5A-1841-EF49-1E084F95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8CC-4B45-4CC0-9D0C-AE45DD29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72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7FDD-65AD-8C24-3D07-CC62AEC2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126A6-EFC7-DB58-7DB3-BB14A637B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242B3-E4CC-8839-AEB8-43261D712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DD408-FDE3-8388-9E4B-2A7DA240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5B3B-F29A-4727-A2C3-047174DE2B2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3A77A-9581-1272-51E2-3B2D06B7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9F30D-4039-61EE-35E1-83B00A68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F98CC-4B45-4CC0-9D0C-AE45DD29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8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A8E92-C2C1-07BE-1506-1325BC64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24BF7-71FC-EF94-4EA3-9AC197F42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9A060-26C0-AD41-584A-D831BD3B7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5B3B-F29A-4727-A2C3-047174DE2B2A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83CA2-F24B-37A5-9DF3-6CEA156EC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E9FC4-ADD6-4D22-6622-0AE0A073C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F98CC-4B45-4CC0-9D0C-AE45DD296B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06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4861-6D6C-09F7-E7C6-A159675C6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658FF-0329-F27B-DBFF-4A732F929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8385"/>
            <a:ext cx="12192000" cy="582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6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2C218D-F353-69AC-3F61-72F2CB846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0317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05E14-4F62-A753-D30D-BFA36B36F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8273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AAEAD-4C41-2562-41C8-9FD61790D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0682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6BE42-9195-4491-B377-0FD6D2C82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360252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F36E0D-C18B-E6B8-755E-0FC6DF3DC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96624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EF75FF-123A-69CC-41D1-2DD9E7B6F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8430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2025-02-27T05:28:57Z</dcterms:created>
  <dcterms:modified xsi:type="dcterms:W3CDTF">2025-02-27T05:29:39Z</dcterms:modified>
</cp:coreProperties>
</file>