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01D3-FA3A-1B11-ECD6-BF8BD0EB4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71ACC-F265-5E16-A01C-3417AB7F7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0D7A5-3049-8887-DD6C-A4E57958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4DC0-36A3-49C1-8C4D-E650A72B59F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61DE4-EBF4-26D5-48BE-2028FB26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1222-2F7B-3D3E-6D99-1C0AC644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533E-1D1E-4449-BB67-73275148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90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95B8-E584-5EF1-4462-F8E16D37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AC515-F73A-29F1-B506-65AB910EB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1EB78-937D-2AB2-0ACB-54C7B4CB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4DC0-36A3-49C1-8C4D-E650A72B59F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17231-A849-0643-E064-D92188EC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F6AD0-4E93-99FE-42BF-665738BD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533E-1D1E-4449-BB67-73275148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20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7D79F2-9CCC-2664-78F5-DBB06D2E5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8338E-2337-0D07-38B2-0410E9905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44B68-B6BA-149C-FE64-709179C6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4DC0-36A3-49C1-8C4D-E650A72B59F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BF7EA-13EF-CF4F-BFE3-5A2AE386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70B46-E557-79C6-8146-4C584DD5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533E-1D1E-4449-BB67-73275148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13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F944-054A-8192-C7CE-A107E474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A494-4911-4308-B863-94BFA1FC0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4C88E-7A0C-E3D6-6823-663991B6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4DC0-36A3-49C1-8C4D-E650A72B59F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B5BDB-0053-762E-29D9-9EEFBE0E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548D0-FD0D-6D77-8A64-99EF7F77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533E-1D1E-4449-BB67-73275148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32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30CF-693F-00A0-2076-41E7797B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66721-3B7A-BBDD-9FB4-D0CEDC513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6C794-030E-44DA-710D-7766369B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4DC0-36A3-49C1-8C4D-E650A72B59F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4C91-68D0-2F33-C01A-21CBEA23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004D9-4691-5F1A-C802-61F97D5E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533E-1D1E-4449-BB67-73275148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10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44B1-29EE-137C-8E61-24573935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F0C1-64FB-7278-D7BF-5DB26120A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A0952-EA1B-FA5F-FDE4-25F8FC658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16D2E-B245-9DFE-ECB2-8125CFB0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4DC0-36A3-49C1-8C4D-E650A72B59F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1458A-1FF8-78B2-80E6-89412693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147EA-DE25-75AF-BB3A-49BF95B6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533E-1D1E-4449-BB67-73275148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1639-BEF9-6C11-E899-A7614E54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DAAD8-D458-7BF2-6676-C24A1E911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1FA1-5D69-8381-E42F-BF1AC8667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F73FB-1CA5-3BD6-F098-D951E1332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8341C-C23B-9BF3-486B-93F8A8E0E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8CFF9-E29F-298A-0A14-AE44431F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4DC0-36A3-49C1-8C4D-E650A72B59F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FE32C-6E45-463C-E7CA-7337FE06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B4305-79BE-09D5-8EF9-513D826E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533E-1D1E-4449-BB67-73275148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97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36DA-EA00-9E48-8F04-1D8FED0D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B691F-927E-9F7F-2204-203412E7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4DC0-36A3-49C1-8C4D-E650A72B59F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66982-EA2A-0380-B9EA-22EB67A5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6D722-19C7-69E9-5A92-DA0AB2F4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533E-1D1E-4449-BB67-73275148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62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CF7C8-77D9-82BC-F429-F9CB7BCB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4DC0-36A3-49C1-8C4D-E650A72B59F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26B70-C654-394A-44BB-DCED9DA2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451B5-3447-82A1-3E6E-3DE08AD1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533E-1D1E-4449-BB67-73275148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26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F1F6-5201-E827-7DB9-CECD91AF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2DB89-384C-279F-CB9F-272C91C73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5048E-EE52-3047-EC1B-68B54E2C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9C803-BC66-F4FF-C15E-B9E4EF2A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4DC0-36A3-49C1-8C4D-E650A72B59F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48834-DD8C-9B04-0D4A-0DBA175E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5DA56-D51A-C695-F1FE-B63DC267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533E-1D1E-4449-BB67-73275148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6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D635-C7FA-21CB-4FFE-11F36506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2B207-EA51-4465-B781-10BCCEE06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DBB9A-A88B-D6A8-B889-9D0251583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7F339-C3F4-C06F-91B2-799E227B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4DC0-36A3-49C1-8C4D-E650A72B59F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79B6C-8398-E3FB-D6B0-DCF3B221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56D1B-5DF7-C597-5825-10126718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5533E-1D1E-4449-BB67-73275148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88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2AE4B-EF0E-7B6B-C7CE-A6D385A0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B2306-7B8D-A04D-A138-ABA2A40F6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2667E-52ED-8CBE-4BCB-CB2025D81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04DC0-36A3-49C1-8C4D-E650A72B59F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3155D-D325-DD59-1ECC-288D3DC94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A6C9C-4E75-B009-A0F1-9BCDA1E99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5533E-1D1E-4449-BB67-732751480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70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CBFAF6-F4A2-14C9-FACE-16E67033A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4658"/>
            <a:ext cx="12192000" cy="314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6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CAFAFF-2143-1490-B827-D9A131EDB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8208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282B4-CBAE-598D-EA3B-3A855B935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3801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948CFA-005D-8438-8BE1-A5FD8CF4E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5359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2025-02-27T08:10:57Z</dcterms:created>
  <dcterms:modified xsi:type="dcterms:W3CDTF">2025-02-27T08:11:02Z</dcterms:modified>
</cp:coreProperties>
</file>