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B115-D6F9-742A-1C32-1E69FCFB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4CBC-5F67-1798-BFF9-F455FA6B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C643-A452-C8E3-9619-83ADF722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63D3-78D6-773E-57E7-D7B43D26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6745-9379-3FFE-F4A7-A39B95D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808A-E2EC-5616-9AD3-91CEB07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ACFB-88A5-A177-1AEA-0F80E4422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2CB4-9A00-8343-1831-B04AF996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2FA8-87AF-BF39-9A75-51FBB024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C132-4F5A-F51B-D6D0-8EE116D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F010-D97B-6F03-A99B-A91CB8749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9EBCB-5F1A-C517-1B6F-F5428603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1ACB-A59E-088E-3CEA-05936CB3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1651-E788-0AF7-AD6F-A78ECD5D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9D5C-3EFB-CE3C-C63E-384EA1F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BB6F-B456-8A83-F66A-33AD1F1D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3B0A-DD58-1B84-15A0-D8714953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3A95-4255-D6AF-748A-EA22B3DA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2CB1-368C-D8E2-F1C3-72D05E17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4A13-7321-15AF-66EE-70C0496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ECD-4F9E-A9C7-86A3-3A94930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B3D8-B8A4-17EC-22ED-C09BBE6A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6A7-D92F-562F-58F9-6575D406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A4D7-5EC4-FA05-CB4A-0FA1676B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C3E3-45DA-7D9E-F8D3-9004034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7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7DA-4852-4CDF-082C-317EEFDC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AB5D-AC44-AC24-5B3A-466962F85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85327-9820-D1FA-D8E9-CDC529AC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D38B-D54B-919F-FB63-F49F47D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5DED-33E7-65BC-5C98-58FF51F3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BADF3-316D-562C-226D-D9F863F3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6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B06-2DC7-FC3A-6612-3F953245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7E59-3E7E-63A5-C4FE-352A43B2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F882-C315-18A5-86BD-67AC2AAA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DDD20-2786-D4DA-D6BF-8E43C261A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F67A7-7842-90B8-E42E-362244193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D9DBE-F5C7-04CC-291A-CA56115F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9EC46-CC37-6B3B-B82D-AFEBBE8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9B689-A80A-6F84-4362-0E671856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67D6-70E2-6146-9640-BEFA8E4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FF783-CE43-5180-B71C-724BFCF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17C5A-7923-63D2-1932-6E084B77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C6578-9D4F-C637-7877-9DF9F56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B99A4-7073-6851-47EF-A3755F18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08678-A960-4C71-F6A7-1B64DC9E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FC56-33AF-86E2-13D6-E7EF8D8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27DD-BC84-0A9B-B3B4-97212DB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294-53A0-8446-8C2D-8DC6F2F2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DDB4-92A0-B157-914F-5C4BE24B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0878-D3B4-20A4-EAFE-65244815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F2B5-FCF0-F76D-F3F4-ADF756F0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DDAA-E9AC-4917-2066-767744D4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E719-6409-E2A4-7796-0B394C0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DE23-09CF-7747-C960-DEDAF5940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CB5B-EBF3-9D05-0DD7-7C3D0FA9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38B1-1DE9-67E9-7EDE-68C2F5F6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B3D8-4178-0C78-B2F0-F85A69D4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F66B9-CB3E-82DA-B1E7-3980ADC3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A0763-2565-B346-527A-7941008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4624-D520-EB2E-EAF7-9DE958D5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3FCA-610A-78D3-F3B0-CD1928260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C9DE-EEBC-499E-8106-89756696403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E22F-EC38-756A-5693-5037BD3B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C3FD-3438-8685-5EED-7222C75A8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80E7-AAEB-454B-8AEC-01310C67A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7BFF2-BE39-8836-ED11-5D9DF67B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000050"/>
            <a:ext cx="965969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E65D4-D857-7387-30EA-80420A5D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8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BAA56-B2D7-05DD-5B70-492585FB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7747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631F4-540C-CCE6-261D-8495E226E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141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65B9A-BBCB-CFDC-7D71-13194A5C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08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E4778-9352-4AC7-89B6-6F9F6DD3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279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2025-02-27T05:56:54Z</dcterms:created>
  <dcterms:modified xsi:type="dcterms:W3CDTF">2025-02-27T05:57:20Z</dcterms:modified>
</cp:coreProperties>
</file>