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6D8E-F4DB-D3ED-2861-60530E3D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D87E9-EE2C-0119-40AE-7DFA6F63B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581A-A760-D0E2-2F53-9B26C8DC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1330-922E-DC8C-9A6B-FB82EEE2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0D7B-CFC8-E294-1451-AE014599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7E8D-67CD-78ED-5D32-C09B6755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24C91-31F1-34C6-E0E7-7BD40DF3E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1B5C-519A-C682-87A1-5CC4D86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69A4-59BE-B1D0-9D8A-91EEE7C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97A4-A830-4001-F9E5-13362CDE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57A52-72DF-EB8A-008A-8AF384016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E88D-D884-5B55-93CF-95F2376E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045B-3DB3-2BE5-8958-D3C2465B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7BAC-9477-4BA2-BD5D-47C66D96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EEE4-0E14-D123-36E8-9647E9B5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65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6055-53F4-5C7D-D596-3C33591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CB56-20BE-1AD0-71BE-9CCDCAD4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62BB-C618-D3A8-A138-3947F24A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43E-1A03-F7B4-EBBC-96929B5F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868B-68DE-C4F3-7650-D4E7FD6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7EF-86F3-532E-0124-C102B03A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F775-398C-F79E-4A80-073BEEAC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4132D-3DB1-BC3A-DF03-56464EF1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EB17-18D2-8107-144C-9A1F66DF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EF72-EE4A-ED1D-1179-4D6E42DA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3DD3-8C1A-0E33-099C-5270B7D6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54EB-2061-8F2C-8239-12D4CBBAD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DDD4B-B68C-E231-78D1-3255E621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96B4-DC3F-439B-9900-8CAC4392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6F82F-3709-43CE-78E6-FE0AE82E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B853-8D4A-6FD9-AFC5-E39DF109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9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BB57-6FF2-D724-17E1-BBA9DB6B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1E8DA-88CF-2466-0377-0EA93A60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5075-82CD-CCFF-D70B-B9D03E89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FC0AA-F261-3F6D-F67A-EC1A32B3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2404B-37F1-8F56-658A-11DBF2D5A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373D7-8A3A-46E5-5B7F-DFA15EFF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6DC29-2C90-5A61-D1E6-2BA80D67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C41E8-FEF4-F3E4-7089-BB9F10CF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6F59-D7CA-980C-BB1E-65ED3C6B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2A583-99B6-75D1-711C-BBFBBDE7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A6BE7-D061-136F-D4E9-CDEB4E7C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35684-7507-ABCB-1A62-510ADF05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5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1F27-B4A5-DE32-78C4-9DBD885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FF102-4DAA-8AE6-31C1-94846097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18D3-E2D1-6179-918A-D1F06FAA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E05-DB95-9519-7B05-BB5AB2EA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90AA-A0A2-FABD-68F7-D1DC0D01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5495-A353-A4C9-AE6D-A15EF4A1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A7D6-8600-5A29-E8A4-0E1F9531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0C86A-9DDE-DF36-4ED7-A63E6C33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D306C-5E21-2B61-9792-D89FB8FE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7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A8E6-21E2-2B07-4CCD-30289823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3BC6C-1616-715F-581B-8E583261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5CD0-279C-782A-C533-D0F5C2CC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A55D-20D6-A69E-82AA-5630D5BA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E973-B5EE-8A83-3B0D-7E3D6B35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4D95-5AD3-399E-5E8A-EB80132C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6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F60C9-F5D5-2FB4-2CB0-E29C9547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F58D6-3F6A-8F86-EC3A-49CD4717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EA8A-84C7-4864-486A-4127FA87B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92CC-14F2-4FF7-A66F-AEE2AEDD5C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68EA-EC41-0965-0F77-2DC697892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0223-2908-BF55-4EC1-BF46E731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B798-75C2-4BC3-B5EE-64A0EB799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1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21E79-8A65-DEA0-55AA-9A978BF6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11" y="2229389"/>
            <a:ext cx="913575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96D35-DD9C-19EF-0D51-5CD4F8D84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857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BBBB4-3C95-1FDC-DC43-CE49A6EF0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3365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2025-02-27T06:35:52Z</dcterms:created>
  <dcterms:modified xsi:type="dcterms:W3CDTF">2025-02-27T06:36:19Z</dcterms:modified>
</cp:coreProperties>
</file>