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9615-B90D-A0AA-4983-D8A6E816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6A6DC-6587-E5CF-26B3-8F10519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A2862-1FF8-2E51-1D62-BC203580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63C5-854F-C1EF-30BE-8FBFE4ED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07E9-3018-DD03-229E-4D572645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4673-AC96-436E-40F7-F8E117CE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8D1C6-26D9-BA8A-12B3-8F16A3273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8A52A-6C33-371B-CE0B-D5B4DE77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7834F-E720-5822-F496-89225ED8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6547-AC7E-82C5-87DF-FAE3AC9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3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928AF-B1D3-4910-6171-F5421D3E4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B265E-9F0F-1242-6F10-F727EE42E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BD6B-4C2F-CF3E-A5F2-F61E42C6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16E4-63C2-6675-7049-400934DB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B6A6-6917-E009-2CBA-0FAFBB40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2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6CF8-E6C0-1D9E-EA29-8F6BD51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98A8-2AE0-2873-A60E-A05B5142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78E6-D404-9CCD-0CC4-B1E8014B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48B2-8C69-3923-B598-BC3D3CB4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D726-6880-D1E2-0292-97844B1E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6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8641-1C44-0D09-BD09-D371DA4F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A49C7-DA22-72ED-254E-5395CDE0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8C92-8BFA-BF8A-D8AC-9F966678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A6C3-5C98-7711-E51E-08A0AD55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0ADC-5468-47D1-7363-1AC66A6E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3B74-DB8F-1360-B085-1495BE65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9D5E-0940-6861-2FBB-9C95C0A0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2B27F-C0AB-B436-AD3F-EE7014A3A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2D8F1-8681-ED9A-6D26-91D78E2A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68E11-2D1D-87B8-F061-3E08E4EE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65C5-C773-1940-0959-E284829A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2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8311-16A3-41D0-1C3C-053AED80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9EFB8-A5B1-1849-0133-2D44303F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0FDB4-FF8F-3C4E-2B26-B07625008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6DE88-A492-5DA0-8015-AA29260E0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C4E07-4C5C-E233-C6B8-901F11A55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46370-263D-ADF4-8105-67CF184A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3AC7D-8F95-FAEF-C425-98213135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CDBF1-C5BF-762F-2E8B-EBF9D804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D2F6-B9C3-9E96-AAC7-DA4DF4D9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C9FD0-0228-AEF5-629E-C07E0754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301F6-3596-31AE-6D23-EF8FDA8B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A4A75-AC3F-15C3-577D-89FABDB2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3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8568C-9586-A735-64E1-5B548E1B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90978-0A7E-5F1D-ACF5-E0EDCC0B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95FC-4B85-B69A-A31A-99FBECB9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2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5EE6-6CC4-E878-6D05-65586024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61E8-D327-E5FA-AA83-08ACAD75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E6A25-8258-1110-49FE-B225CA46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EA17-5528-71C8-8C33-90DD148D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D52D-A150-E29B-2DFE-E634F274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3C93D-F3F0-9B53-FA18-A218D10D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2400-CCE1-75A6-9332-8C7AF387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AF686-4753-2BE0-C825-C989BCEC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F9DD4-B158-3806-4501-5326D15B2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82A6-7A4E-EB55-4376-0A13EF5E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B232-C62C-3586-6414-F0435DA6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6DBC3-92A9-EECD-D842-346329CB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EBFA7-59CC-ABA9-F811-5C22FAD7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9015-3234-6DB9-2FF8-388823682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DCE0-B693-3CEA-F5E8-32F479105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DE33-40D8-4C27-8E54-F580AAF9517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7741-5CFD-CC8C-5765-EB742CD4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D22E-D69A-8C57-4222-2D312A8D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63D4-AF1E-4271-999F-656E42C62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9CD118-64A7-F150-63AC-89A9A2B75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970"/>
            <a:ext cx="12192000" cy="333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B42F6-5349-2A68-D898-E49D3FBCC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416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A014F-87E6-661E-58B5-1C2E36F7D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8629"/>
          </a:xfrm>
        </p:spPr>
      </p:pic>
    </p:spTree>
    <p:extLst>
      <p:ext uri="{BB962C8B-B14F-4D97-AF65-F5344CB8AC3E}">
        <p14:creationId xmlns:p14="http://schemas.microsoft.com/office/powerpoint/2010/main" val="404379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2025-02-27T06:46:23Z</dcterms:created>
  <dcterms:modified xsi:type="dcterms:W3CDTF">2025-02-27T06:46:57Z</dcterms:modified>
</cp:coreProperties>
</file>