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6BC8-A561-8FDF-B856-D746CDC0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6E9E3-B7E9-E7F1-F711-E4606278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5976-F3E7-34B8-6F93-248177C0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1AD3-FC03-7AF7-962B-3DA46507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C6CF-D76B-0EF5-2020-6BB19706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4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5025-FECC-56A9-CFC2-6B822B9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82151-25AC-CACB-407B-7A1BE350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9BFE-BB3E-43CB-4E95-CA0C055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CA39-8315-F95E-5D26-212207B3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AA1D-0221-926A-4DBF-BB2F720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00699-9C46-5B7E-0036-EAA0A1F7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FAE0-8EA3-9673-74E6-AE84E86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C721-3A57-C86D-B6CF-5C8F6740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8183-51AD-9FDE-79BD-8FC1381A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8677-7AAC-4215-8450-304B025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0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ECCF-6544-B1F0-2CC1-B4AB23C6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E2D3-84AE-AF1C-C36D-70FA7FDD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BF77-B381-6B85-36A1-E7C92B00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25CC-4113-2FEF-DFEE-C0D89373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937C-4A72-1286-FE38-4939789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7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EE0-CFD9-9F9B-3435-5B9AA291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0B5C-7726-7809-3170-26C4723F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C02E-C49A-7B7B-1127-4DCDB698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8D02-9A5E-B13C-5D85-F03EBBE9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49D2-6083-B5A0-8E47-CA79A93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3422-7346-6EEF-3A73-B09525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2A20-A9B0-08A3-123F-515F01B6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16DB-B78C-F102-E804-FD2780CF6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632D-B9AB-9118-BA2C-95DABC21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F8DB-BA89-5DCD-34EE-CD69D8A2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4634E-73CC-2918-0045-FF3BBF54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2605-6A1C-1D5B-8F07-DC40A5CC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C7D6-AA62-F77E-8A39-CCAE3F80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B4E85-6EF1-FBC2-D02E-76B55E6B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DCA01-6F9B-AD25-22B9-3D919635D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70883-19B1-CAFD-D52C-0A80120C2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DF117-AA2E-A652-5B32-3F09E3E3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7F07C-B5DA-57A8-31F5-91D66FAD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8C977-F62A-AE66-7A1C-1925DB3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1984-C58F-1926-26E0-06E8BFB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91F0A-1061-1186-0BB6-E7AE3F90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EF508-477F-30E6-39D0-62BFD308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8E20C-40A8-9D01-E51A-AFA29FDD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A907F-2791-440E-5B7F-4450FAB1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80E93-665D-758C-EAD9-740B242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3E205-B154-6C85-7135-92DF8F7A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8FB6-A5CA-C354-F560-DD357E3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5DB7-0B31-0B3F-7E49-26E04A16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D8938-087C-6AD8-4B93-DFB3EBE5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1C62-52DE-BBD0-7934-3C6166F3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8D49C-22C9-9E71-387E-A4FB7A62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9A2D-FF35-3B80-B610-77BEFF60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7815-764D-6E27-6F88-72A3D38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B7BD2-8D28-AA01-969C-9810C8695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72315-0616-C4B1-F84C-68B16FD7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A1D8-626D-BC54-9977-4917AAD5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F4B5-C006-3098-0F70-0B9F176E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629BB-8974-C1F0-3EE2-19DBF882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20A16-7226-0C84-8050-1DAE0CB6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5434-2796-8049-8654-D96D83E2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E928-D54B-0F32-647C-A2ACBB198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A819-F920-4982-AAC1-919F76DCB9F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7045-6EB8-7DB6-F1D5-5594CEB9D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3B72-9C2F-B9F4-BFEE-AA9E76A8A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C462-AC1E-4F87-BC53-7290298A6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9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B23A4-6ED2-9F61-A741-6E97DBE5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8" y="2558905"/>
            <a:ext cx="1130496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DD429-A00F-45F9-BF94-AD7F0D8DC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4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452F5-C9BB-B996-6435-E6EF86D3B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0740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726B7-C32E-E4C9-A24A-D32FAF694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784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2025-02-27T06:55:46Z</dcterms:created>
  <dcterms:modified xsi:type="dcterms:W3CDTF">2025-02-27T06:56:06Z</dcterms:modified>
</cp:coreProperties>
</file>