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0770-F8A8-5B96-89A1-AEDFBF788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B3DC7-B0E2-9E34-4FD4-7765828D3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DA7D-CA49-1581-B394-ED4C1A52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FEFC-5F6E-18EB-E390-91D4D58C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74EB-4E24-8320-1E2C-D62790F5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7AF0-A389-2CF6-0E6A-C52C82F4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3E4D5-4B90-48E4-193F-94705E02D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7193-CBF5-1901-BEEB-1DFDE125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508C-1D93-9B58-4042-D2EC7EC1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0860-0624-21BE-5FA9-1B773503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0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79BD8-F46A-E08D-B3E8-4D10C1C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7B09F-332C-434E-FF32-99BA7662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F8FF-301B-4761-BB70-5792D2CC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6440-CAA2-B4CA-21CD-50E3579A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C68B-4C0D-EF0E-81CA-DE17A949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4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8D21-8CFF-80C7-5324-DE27E7D1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2C28-E133-4A19-8D17-4F146FC8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B85C-9264-6D4E-B9CD-12DFA3E3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FC11-65DF-219A-AD1B-D4477345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D49A-D8CF-A51B-12EC-01F1E186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4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C990-9CA7-7ED9-6BC3-1E2D139C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06BD9-F1D2-C783-DDF8-770858D5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7392-89F1-A7F4-7CEE-4783B51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C690-2DAF-A4FD-9F04-BBE254C4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0670-0C44-849D-EBAC-2491A67E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0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9219-7F53-0BF5-1F95-FB337F5C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E3D3-02D6-FB43-EA93-FE2A1B242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4B402-5634-AE99-20C2-0A4687089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E56AF-1B1A-21BB-1B8E-E4D98551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1CF1-2FEB-4016-27A7-E9DCDCC0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643CD-18FF-B84A-4F22-42AF28EE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37B3-614E-FF7F-40E3-68D732EF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0CD3-70B2-8822-26D4-A373916E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86F1-3EE8-AE76-D385-BAFB2288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F6C59-D61D-61F7-313D-9A2AAFAB6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FEC33-0C86-4491-E212-971B50F0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14308-E30A-0195-E0BB-B19260DA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70BCB-E250-7973-DACA-5B90C68A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947FE-4157-D253-7FF4-33FDB29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0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003D-7BB9-4A10-B535-C533C889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08AA9-52F9-3D5A-34A2-D8775921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732BD-39FF-1026-BC88-B8A4E18F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3894-A1C7-2246-AF20-FF16884E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4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8A22D-2B86-F225-2DA4-15BEDDA7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F3E80-FDA7-54E9-DBEC-D59FAF99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025C-5557-8815-2CCA-7A2C2CE5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62E1-5D72-8ACB-571C-94DEC4F0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C7FB-D302-3AA1-DC0F-43FE0F8C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D4ED6-C3BB-4066-0CC3-7EC129E9F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CB44-D743-B1C7-0816-5C923586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24097-3ACA-0223-0103-902AB170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0B07-6C29-3C91-88B4-1CC48EB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A8D0-8735-B354-52B5-0EEA27E2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DB053-DFEE-213A-A683-7CE454DA3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E2D31-11D1-4C80-161B-342D8816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14BB-1E5E-5F59-181E-FCEB429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74653-44DE-6980-D8C9-5894E33D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38B9D-7059-E723-CC82-61DA0953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6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52713-C6A2-B9F9-605C-202773DA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4AD5-3833-01CA-13D8-B9CFF543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A22C-7878-445C-80E1-89982E1A5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BDF2-4272-4AD1-967D-4A2AA26CC11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2263-C8BC-2346-C5EA-76208EDC5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F082-90F6-C556-B3D7-735DF797B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BBAC-AD4F-40FF-B8E2-41D5EE55D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6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57D247-8B92-C5E1-FFF9-8096B6F1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" y="2685946"/>
            <a:ext cx="1215559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5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E0600-79A7-FB38-0D46-186269416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5326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B5A93-9930-3489-CDFB-287D1B0A1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6976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9BBFF-ED48-A18D-0664-A47D303C0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112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2025-02-27T07:05:57Z</dcterms:created>
  <dcterms:modified xsi:type="dcterms:W3CDTF">2025-02-27T08:00:51Z</dcterms:modified>
</cp:coreProperties>
</file>