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CBF0-533B-C082-5BF5-7A0E69041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1D725-502A-BD8F-3F02-1AC782D27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B1FCD-D4E7-2A58-A82A-4CDA7291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01E-9596-4986-B412-F44238537767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BA180-0E52-55A9-6ED2-BB082615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634C8-01B7-7C6F-EE17-76BA4D73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CC2D-8973-44C8-83FC-A9781EF4A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09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C16B-8031-54E8-3D53-7A5FDBC0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9A5DF-EFFC-ACFA-B199-C7E414D4E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99368-53B6-4D99-DCF7-0BB47F13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01E-9596-4986-B412-F44238537767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8334-04EF-BE64-D14B-DA96079F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E10CE-4CFD-5100-8F9F-25D5D62E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CC2D-8973-44C8-83FC-A9781EF4A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21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C884A-0D98-E600-DBAA-8710B3A78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769A1-2618-AB66-5A30-E16A5665E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8D814-8856-5D64-7258-4FE1E943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01E-9596-4986-B412-F44238537767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49AA6-D3D2-ED3A-7435-3AA6FCE4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CAEC1-9DC6-4ECC-B6EE-8035D525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CC2D-8973-44C8-83FC-A9781EF4A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78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DB5E-5F7E-C2CC-D475-264709FF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7EC7D-4271-91FF-15EB-F941D2511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C14D-0E74-431D-9705-778C9392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01E-9596-4986-B412-F44238537767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2152-0CF4-47CB-B5D2-27B9F2B3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E6325-42E8-123E-8846-7FBA81EB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CC2D-8973-44C8-83FC-A9781EF4A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9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5858-0FA2-7D55-E6FD-E8196894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99653-1E59-3233-0B2B-25A665157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85774-BE66-A793-F245-F47A662B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01E-9596-4986-B412-F44238537767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C8F2B-4B31-44D2-4E17-FDB96B7D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CA193-AA53-7D34-F717-060F56E5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CC2D-8973-44C8-83FC-A9781EF4A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15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03E9-E2AF-4539-9686-812F669F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8F76-0986-FFF9-36F1-BB6165828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D1782-D2BC-E150-EF92-E2D2F52B4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2841F-2FAD-E3E2-F633-98A1BADF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01E-9596-4986-B412-F44238537767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A2DEA-55C5-0518-50F9-8CA6EB8F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7D51B-6ED9-E3D9-59DE-8AB2B63C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CC2D-8973-44C8-83FC-A9781EF4A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34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1732-5F1D-64B3-26B6-F4D39DB6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D68C2-925C-295D-71E9-0CC81C733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B02DF-C392-B0B3-1147-C9407BD80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8A237-0DD0-79EF-CFE6-944447BFF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DA92B-F672-E210-BAFC-C349D516E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DA217-9BF9-6590-B109-996B8949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01E-9596-4986-B412-F44238537767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9AF91-5F20-2F17-FEBD-68963120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017A1-420D-9A62-0A0B-84917CB7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CC2D-8973-44C8-83FC-A9781EF4A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99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E940-211E-5EDB-9B41-F5813FD6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CD909-BCB4-9A0E-8404-04502A2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01E-9596-4986-B412-F44238537767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A73D7-E09E-1EA3-B70E-FA590CF0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B524D-AC1B-7156-D4F9-EF2DBCBD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CC2D-8973-44C8-83FC-A9781EF4A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06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B997B-FAD0-963A-E282-A9B769E9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01E-9596-4986-B412-F44238537767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486AA-2387-0AE3-E9B3-248403C1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DDF03-D555-6C26-5FD6-5B3084E3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CC2D-8973-44C8-83FC-A9781EF4A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1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33E6-BFC8-649D-1999-476B2620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E5C9-CC04-027F-A216-994330FED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CBAF1-5383-EA4F-14EE-30AC2331D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073D1-80C1-9DD2-2532-8D5C8B83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01E-9596-4986-B412-F44238537767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10CB-182C-70B5-3E7D-256CD3B0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F5FE0-BD3F-91DB-DFDD-D8FAB5DD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CC2D-8973-44C8-83FC-A9781EF4A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79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E244-F980-D2E0-2FB9-07F1DAB8A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C1B34-671A-1232-367F-52C274967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7A0D1-F018-E252-C72F-42F856717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578BB-E0F0-3E9E-A670-AB0DEFC1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A01E-9596-4986-B412-F44238537767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DB31D-675A-2EA5-234C-0C0884BB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4C4D4-B75E-F88F-19EB-A099C0EA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CC2D-8973-44C8-83FC-A9781EF4A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35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0E5DBA-B6AE-76A8-5C0B-9F24ABE4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6CB50-7EF5-0763-4D38-2FBA8B141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610F9-40C3-1D0A-AB56-6AF2ECD34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7A01E-9596-4986-B412-F44238537767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0E556-CD09-F195-CA9D-0CE524435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7F4BD-7551-E80A-8FD7-BC542944B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ACC2D-8973-44C8-83FC-A9781EF4A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75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34F389-7171-FF1B-79B8-80CAA8040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11" y="2400156"/>
            <a:ext cx="6830378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5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A6DC35-E20A-A7E3-861B-CFB4E117E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3652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F88D08-A85E-D656-65B8-D0BCEDA30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0705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C1AF59-6CCA-FFD8-A169-9B1D2BC71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9643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2025-02-27T08:01:03Z</dcterms:created>
  <dcterms:modified xsi:type="dcterms:W3CDTF">2025-02-27T08:06:46Z</dcterms:modified>
</cp:coreProperties>
</file>