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2409-266B-FC80-EDDC-45E045F68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46713-56D7-6DD8-D2CC-50364FB63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DF885-D69F-851A-D93F-6DA04DF0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54A2-3FB1-4D43-80A9-799DAB69038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952C3-1EEC-EAE9-2EF2-CE465843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1C16B-A970-C788-06C5-F9BE05A6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5ED9-1CBA-402D-9018-C65C25545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67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6B837-1547-B9EC-FBF9-38AA2DBF9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A194C-44A2-0635-862D-42407C1A8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BA038-4C49-BDFD-788F-7E16C7D4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54A2-3FB1-4D43-80A9-799DAB69038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A09C9-14D7-5A5F-81AE-3ED01471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675AC-948C-65E6-10DF-0BC428C6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5ED9-1CBA-402D-9018-C65C25545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11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6BE2CA-989C-756A-B367-DF0216049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9A135-FBC8-C990-C29E-C6234E0F3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5B160-2339-4EB5-3120-033DD3519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54A2-3FB1-4D43-80A9-799DAB69038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FFA45-8EDB-F820-D4B5-5BED93F3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4F921-4DF5-F876-7D32-4C8E3203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5ED9-1CBA-402D-9018-C65C25545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23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627C-699F-D609-B8FC-1E4B9DF6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AA7C4-D36F-4B96-A207-443418A9F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A0F26-FF5E-78C1-52E9-E4C59CB6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54A2-3FB1-4D43-80A9-799DAB69038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D0B31-AF5E-10E0-8C6B-8C276117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86814-87EC-87E1-760B-6CB07A25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5ED9-1CBA-402D-9018-C65C25545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70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73B5-FAB4-92BB-D7A8-5A7441EE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3FCE0-8930-4213-FCA6-F05104D32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0C5D6-D187-C578-7D82-E4DC9D03A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54A2-3FB1-4D43-80A9-799DAB69038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B3DB4-E3C5-400F-4DA1-8A82DF81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7CC82-76C0-1B99-3E12-A5432693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5ED9-1CBA-402D-9018-C65C25545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39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019E-DB54-4EE1-429C-25CCC1DC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7B79E-8C7A-D583-0FD2-3B3A37194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F07BD-C447-B0B5-8A21-5C428275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CFB9B-B226-9A80-1008-1FDB1024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54A2-3FB1-4D43-80A9-799DAB69038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B76ED-FA22-D25D-1444-AF285EC0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FEA31-10D0-406E-2E0A-F38D50FA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5ED9-1CBA-402D-9018-C65C25545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54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9355-8D18-DEBF-F642-37D4CE2B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19497-327B-9184-A057-1456B6446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AD249-FB85-4AC4-F4DA-F956DABDA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3386C-736E-F430-3B8E-B8D7A57E8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E947B-ADC1-036B-0109-EBF826161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1E2B3D-F836-61B5-5125-50F03926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54A2-3FB1-4D43-80A9-799DAB69038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CF83DA-521D-A7E5-FCE3-5351CF35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BE4FE4-770E-23CA-2E5A-BE58F7EE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5ED9-1CBA-402D-9018-C65C25545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20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FCCA0-862D-1A2F-E4D7-D8F5EB60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31035-323D-C25F-D8DA-C6D02764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54A2-3FB1-4D43-80A9-799DAB69038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95CC1-6654-C52A-9FD1-69965948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973E9-13F3-D0FC-8554-C58A9ACA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5ED9-1CBA-402D-9018-C65C25545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94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26317-E5BB-2354-DBE0-1BE1E64EC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54A2-3FB1-4D43-80A9-799DAB69038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9FCFDB-9F6A-B4F3-16E2-8A6BE955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59706-3D01-E16E-A6EC-5C9631E8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5ED9-1CBA-402D-9018-C65C25545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63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E99F-97E7-FD63-207E-82E0DE4B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2C273-3375-5BD2-8580-C60EA8956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B4638-1CF3-BA16-8BD5-C93187FA7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41B84-F093-D4A2-6F0E-BCDA7205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54A2-3FB1-4D43-80A9-799DAB69038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9B838-D005-0CCD-70AB-9DFF951A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47450-AA7A-8301-01FA-425B973E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5ED9-1CBA-402D-9018-C65C25545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78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25ACC-2E1D-5539-F1BB-CA474451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E64316-E7E7-521D-D316-F88DDC082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6184B-6E85-4FA6-B864-0396B253E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9AB6E-B4A4-1947-137D-78084BCE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54A2-3FB1-4D43-80A9-799DAB69038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B5D0A-947D-FB45-E96C-6F9DAB7B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6E9BB-8529-0079-8934-C39C3593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5ED9-1CBA-402D-9018-C65C25545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80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65385-C683-F44A-74EE-C1D056DB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19FF4-CF5E-53FA-B7FF-33B018FBA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1D894-695D-9A46-BBAC-2589A9576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554A2-3FB1-4D43-80A9-799DAB69038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879CE-4A3D-9D5C-B43E-B16E6DB7E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81B7B-D7E3-AE5D-D31C-85DA5E063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C5ED9-1CBA-402D-9018-C65C25545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58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34C946-950F-A544-DE4E-59C9F3368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3849"/>
            <a:ext cx="12192000" cy="21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2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8EAF6B-86E7-10E8-0931-B9417B7C9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4959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5A9693-220A-D26C-58BB-BE0732FC0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73723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2025-03-01T12:51:51Z</dcterms:created>
  <dcterms:modified xsi:type="dcterms:W3CDTF">2025-03-01T12:53:18Z</dcterms:modified>
</cp:coreProperties>
</file>